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4"/>
  </p:notesMasterIdLst>
  <p:sldIdLst>
    <p:sldId id="256" r:id="rId2"/>
    <p:sldId id="257" r:id="rId3"/>
    <p:sldId id="258" r:id="rId4"/>
    <p:sldId id="259" r:id="rId5"/>
    <p:sldId id="260" r:id="rId6"/>
    <p:sldId id="261" r:id="rId7"/>
    <p:sldId id="266" r:id="rId8"/>
    <p:sldId id="262" r:id="rId9"/>
    <p:sldId id="267" r:id="rId10"/>
    <p:sldId id="263" r:id="rId11"/>
    <p:sldId id="264" r:id="rId12"/>
    <p:sldId id="265"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Gentium Basic" panose="02000503060000020004" pitchFamily="2" charset="0"/>
      <p:regular r:id="rId19"/>
      <p:bold r:id="rId20"/>
      <p:italic r:id="rId21"/>
      <p:boldItalic r:id="rId22"/>
    </p:embeddedFont>
    <p:embeddedFont>
      <p:font typeface="Lato" panose="020B0604020202020204" charset="0"/>
      <p:regular r:id="rId23"/>
      <p:bold r:id="rId24"/>
      <p:italic r:id="rId25"/>
      <p:boldItalic r:id="rId26"/>
    </p:embeddedFont>
    <p:embeddedFont>
      <p:font typeface="Playfair Display"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6"/>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11dd7d9f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11dd7d9f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611dd7d9f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611dd7d9f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611fafe92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611fafe9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611fafe92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611fafe92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11dd7d9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611dd7d9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611dd7d9f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611dd7d9f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611dd7d9f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611dd7d9f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11dd7d9f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611dd7d9f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1726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11dd7d9f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611dd7d9f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11dd7d9f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611dd7d9f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4940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p:nvPr/>
        </p:nvSpPr>
        <p:spPr>
          <a:xfrm>
            <a:off x="3665400" y="998400"/>
            <a:ext cx="4861200" cy="4861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 name="Google Shape;11;p2"/>
          <p:cNvSpPr/>
          <p:nvPr/>
        </p:nvSpPr>
        <p:spPr>
          <a:xfrm>
            <a:off x="3990600" y="1323600"/>
            <a:ext cx="4210800" cy="4210800"/>
          </a:xfrm>
          <a:prstGeom prst="rect">
            <a:avLst/>
          </a:prstGeom>
          <a:noFill/>
          <a:ln w="28575" cap="flat" cmpd="sng">
            <a:solidFill>
              <a:schemeClr val="lt1"/>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 name="Google Shape;12;p2"/>
          <p:cNvSpPr txBox="1">
            <a:spLocks noGrp="1"/>
          </p:cNvSpPr>
          <p:nvPr>
            <p:ph type="ctrTitle"/>
          </p:nvPr>
        </p:nvSpPr>
        <p:spPr>
          <a:xfrm>
            <a:off x="4128333" y="2169600"/>
            <a:ext cx="3935200" cy="2112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4128484" y="4355907"/>
            <a:ext cx="3935200" cy="935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24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24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24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24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24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24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24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24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074419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79400" y="1898500"/>
            <a:ext cx="10833200" cy="2397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Font typeface="Lato"/>
              <a:buNone/>
              <a:defRPr sz="64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64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64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64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64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64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64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64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64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803062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a:off x="0" y="6727600"/>
            <a:ext cx="12192000" cy="130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 name="Google Shape;20;p4"/>
          <p:cNvSpPr txBox="1">
            <a:spLocks noGrp="1"/>
          </p:cNvSpPr>
          <p:nvPr>
            <p:ph type="title"/>
          </p:nvPr>
        </p:nvSpPr>
        <p:spPr>
          <a:xfrm>
            <a:off x="415600" y="521800"/>
            <a:ext cx="11360800" cy="8348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2" name="Google Shape;22;p4"/>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68471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FFFFF"/>
        </a:solid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1850" y="1709739"/>
            <a:ext cx="10515600" cy="2183186"/>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rgbClr val="00AAB6"/>
              </a:buClr>
              <a:buSzPts val="6000"/>
              <a:buFont typeface="Gentium Basic"/>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
          <p:cNvSpPr txBox="1">
            <a:spLocks noGrp="1"/>
          </p:cNvSpPr>
          <p:nvPr>
            <p:ph type="body" idx="1"/>
          </p:nvPr>
        </p:nvSpPr>
        <p:spPr>
          <a:xfrm>
            <a:off x="831850" y="4038135"/>
            <a:ext cx="10515600" cy="1132260"/>
          </a:xfrm>
          <a:prstGeom prst="rect">
            <a:avLst/>
          </a:prstGeom>
          <a:noFill/>
          <a:ln>
            <a:noFill/>
          </a:ln>
        </p:spPr>
        <p:txBody>
          <a:bodyPr spcFirstLastPara="1" wrap="square" lIns="91425" tIns="45700" rIns="91425" bIns="45700" anchor="t" anchorCtr="0"/>
          <a:lstStyle>
            <a:lvl1pPr marL="457200" lvl="0" indent="-228600" algn="ctr">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838200" y="365126"/>
            <a:ext cx="10515600" cy="1046816"/>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AAB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
          <p:cNvSpPr txBox="1">
            <a:spLocks noGrp="1"/>
          </p:cNvSpPr>
          <p:nvPr>
            <p:ph type="body" idx="1"/>
          </p:nvPr>
        </p:nvSpPr>
        <p:spPr>
          <a:xfrm>
            <a:off x="838200" y="1825625"/>
            <a:ext cx="5181600" cy="3721287"/>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rgbClr val="4A4A57"/>
              </a:buClr>
              <a:buSzPts val="1800"/>
              <a:buChar char="•"/>
              <a:defRPr/>
            </a:lvl1pPr>
            <a:lvl2pPr marL="914400" lvl="1" indent="-342900" algn="l">
              <a:lnSpc>
                <a:spcPct val="90000"/>
              </a:lnSpc>
              <a:spcBef>
                <a:spcPts val="500"/>
              </a:spcBef>
              <a:spcAft>
                <a:spcPts val="0"/>
              </a:spcAft>
              <a:buClr>
                <a:srgbClr val="4A4A57"/>
              </a:buClr>
              <a:buSzPts val="1800"/>
              <a:buChar char="•"/>
              <a:defRPr/>
            </a:lvl2pPr>
            <a:lvl3pPr marL="1371600" lvl="2" indent="-342900" algn="l">
              <a:lnSpc>
                <a:spcPct val="90000"/>
              </a:lnSpc>
              <a:spcBef>
                <a:spcPts val="500"/>
              </a:spcBef>
              <a:spcAft>
                <a:spcPts val="0"/>
              </a:spcAft>
              <a:buClr>
                <a:srgbClr val="4A4A57"/>
              </a:buClr>
              <a:buSzPts val="1800"/>
              <a:buChar char="•"/>
              <a:defRPr/>
            </a:lvl3pPr>
            <a:lvl4pPr marL="1828800" lvl="3" indent="-342900" algn="l">
              <a:lnSpc>
                <a:spcPct val="90000"/>
              </a:lnSpc>
              <a:spcBef>
                <a:spcPts val="500"/>
              </a:spcBef>
              <a:spcAft>
                <a:spcPts val="0"/>
              </a:spcAft>
              <a:buClr>
                <a:srgbClr val="4A4A57"/>
              </a:buClr>
              <a:buSzPts val="1800"/>
              <a:buChar char="•"/>
              <a:defRPr/>
            </a:lvl4pPr>
            <a:lvl5pPr marL="2286000" lvl="4" indent="-342900" algn="l">
              <a:lnSpc>
                <a:spcPct val="90000"/>
              </a:lnSpc>
              <a:spcBef>
                <a:spcPts val="500"/>
              </a:spcBef>
              <a:spcAft>
                <a:spcPts val="0"/>
              </a:spcAft>
              <a:buClr>
                <a:srgbClr val="4A4A57"/>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5"/>
          <p:cNvSpPr txBox="1">
            <a:spLocks noGrp="1"/>
          </p:cNvSpPr>
          <p:nvPr>
            <p:ph type="body" idx="2"/>
          </p:nvPr>
        </p:nvSpPr>
        <p:spPr>
          <a:xfrm>
            <a:off x="6172200" y="1825625"/>
            <a:ext cx="5181600" cy="3721287"/>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rgbClr val="4A4A57"/>
              </a:buClr>
              <a:buSzPts val="1800"/>
              <a:buChar char="•"/>
              <a:defRPr/>
            </a:lvl1pPr>
            <a:lvl2pPr marL="914400" lvl="1" indent="-342900" algn="l">
              <a:lnSpc>
                <a:spcPct val="90000"/>
              </a:lnSpc>
              <a:spcBef>
                <a:spcPts val="500"/>
              </a:spcBef>
              <a:spcAft>
                <a:spcPts val="0"/>
              </a:spcAft>
              <a:buClr>
                <a:srgbClr val="4A4A57"/>
              </a:buClr>
              <a:buSzPts val="1800"/>
              <a:buChar char="•"/>
              <a:defRPr/>
            </a:lvl2pPr>
            <a:lvl3pPr marL="1371600" lvl="2" indent="-342900" algn="l">
              <a:lnSpc>
                <a:spcPct val="90000"/>
              </a:lnSpc>
              <a:spcBef>
                <a:spcPts val="500"/>
              </a:spcBef>
              <a:spcAft>
                <a:spcPts val="0"/>
              </a:spcAft>
              <a:buClr>
                <a:srgbClr val="4A4A57"/>
              </a:buClr>
              <a:buSzPts val="1800"/>
              <a:buChar char="•"/>
              <a:defRPr/>
            </a:lvl3pPr>
            <a:lvl4pPr marL="1828800" lvl="3" indent="-342900" algn="l">
              <a:lnSpc>
                <a:spcPct val="90000"/>
              </a:lnSpc>
              <a:spcBef>
                <a:spcPts val="500"/>
              </a:spcBef>
              <a:spcAft>
                <a:spcPts val="0"/>
              </a:spcAft>
              <a:buClr>
                <a:srgbClr val="4A4A57"/>
              </a:buClr>
              <a:buSzPts val="1800"/>
              <a:buChar char="•"/>
              <a:defRPr/>
            </a:lvl4pPr>
            <a:lvl5pPr marL="2286000" lvl="4" indent="-342900" algn="l">
              <a:lnSpc>
                <a:spcPct val="90000"/>
              </a:lnSpc>
              <a:spcBef>
                <a:spcPts val="500"/>
              </a:spcBef>
              <a:spcAft>
                <a:spcPts val="0"/>
              </a:spcAft>
              <a:buClr>
                <a:srgbClr val="4A4A57"/>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AAB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rgbClr val="4A4A57"/>
              </a:buClr>
              <a:buSzPts val="2400"/>
              <a:buNone/>
              <a:defRPr sz="2400" b="1"/>
            </a:lvl1pPr>
            <a:lvl2pPr marL="914400" lvl="1" indent="-228600" algn="l">
              <a:lnSpc>
                <a:spcPct val="90000"/>
              </a:lnSpc>
              <a:spcBef>
                <a:spcPts val="500"/>
              </a:spcBef>
              <a:spcAft>
                <a:spcPts val="0"/>
              </a:spcAft>
              <a:buClr>
                <a:srgbClr val="4A4A57"/>
              </a:buClr>
              <a:buSzPts val="2000"/>
              <a:buNone/>
              <a:defRPr sz="2000" b="1"/>
            </a:lvl2pPr>
            <a:lvl3pPr marL="1371600" lvl="2" indent="-228600" algn="l">
              <a:lnSpc>
                <a:spcPct val="90000"/>
              </a:lnSpc>
              <a:spcBef>
                <a:spcPts val="500"/>
              </a:spcBef>
              <a:spcAft>
                <a:spcPts val="0"/>
              </a:spcAft>
              <a:buClr>
                <a:srgbClr val="4A4A57"/>
              </a:buClr>
              <a:buSzPts val="1800"/>
              <a:buNone/>
              <a:defRPr sz="1800" b="1"/>
            </a:lvl3pPr>
            <a:lvl4pPr marL="1828800" lvl="3" indent="-228600" algn="l">
              <a:lnSpc>
                <a:spcPct val="90000"/>
              </a:lnSpc>
              <a:spcBef>
                <a:spcPts val="500"/>
              </a:spcBef>
              <a:spcAft>
                <a:spcPts val="0"/>
              </a:spcAft>
              <a:buClr>
                <a:srgbClr val="4A4A57"/>
              </a:buClr>
              <a:buSzPts val="1600"/>
              <a:buNone/>
              <a:defRPr sz="1600" b="1"/>
            </a:lvl4pPr>
            <a:lvl5pPr marL="2286000" lvl="4" indent="-228600" algn="l">
              <a:lnSpc>
                <a:spcPct val="90000"/>
              </a:lnSpc>
              <a:spcBef>
                <a:spcPts val="500"/>
              </a:spcBef>
              <a:spcAft>
                <a:spcPts val="0"/>
              </a:spcAft>
              <a:buClr>
                <a:srgbClr val="4A4A57"/>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6"/>
          <p:cNvSpPr txBox="1">
            <a:spLocks noGrp="1"/>
          </p:cNvSpPr>
          <p:nvPr>
            <p:ph type="body" idx="2"/>
          </p:nvPr>
        </p:nvSpPr>
        <p:spPr>
          <a:xfrm>
            <a:off x="839788" y="2505075"/>
            <a:ext cx="5157787" cy="307545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rgbClr val="4A4A57"/>
              </a:buClr>
              <a:buSzPts val="1800"/>
              <a:buChar char="•"/>
              <a:defRPr/>
            </a:lvl1pPr>
            <a:lvl2pPr marL="914400" lvl="1" indent="-342900" algn="l">
              <a:lnSpc>
                <a:spcPct val="90000"/>
              </a:lnSpc>
              <a:spcBef>
                <a:spcPts val="500"/>
              </a:spcBef>
              <a:spcAft>
                <a:spcPts val="0"/>
              </a:spcAft>
              <a:buClr>
                <a:srgbClr val="4A4A57"/>
              </a:buClr>
              <a:buSzPts val="1800"/>
              <a:buChar char="•"/>
              <a:defRPr/>
            </a:lvl2pPr>
            <a:lvl3pPr marL="1371600" lvl="2" indent="-342900" algn="l">
              <a:lnSpc>
                <a:spcPct val="90000"/>
              </a:lnSpc>
              <a:spcBef>
                <a:spcPts val="500"/>
              </a:spcBef>
              <a:spcAft>
                <a:spcPts val="0"/>
              </a:spcAft>
              <a:buClr>
                <a:srgbClr val="4A4A57"/>
              </a:buClr>
              <a:buSzPts val="1800"/>
              <a:buChar char="•"/>
              <a:defRPr/>
            </a:lvl3pPr>
            <a:lvl4pPr marL="1828800" lvl="3" indent="-342900" algn="l">
              <a:lnSpc>
                <a:spcPct val="90000"/>
              </a:lnSpc>
              <a:spcBef>
                <a:spcPts val="500"/>
              </a:spcBef>
              <a:spcAft>
                <a:spcPts val="0"/>
              </a:spcAft>
              <a:buClr>
                <a:srgbClr val="4A4A57"/>
              </a:buClr>
              <a:buSzPts val="1800"/>
              <a:buChar char="•"/>
              <a:defRPr/>
            </a:lvl4pPr>
            <a:lvl5pPr marL="2286000" lvl="4" indent="-342900" algn="l">
              <a:lnSpc>
                <a:spcPct val="90000"/>
              </a:lnSpc>
              <a:spcBef>
                <a:spcPts val="500"/>
              </a:spcBef>
              <a:spcAft>
                <a:spcPts val="0"/>
              </a:spcAft>
              <a:buClr>
                <a:srgbClr val="4A4A57"/>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rgbClr val="4A4A57"/>
              </a:buClr>
              <a:buSzPts val="2400"/>
              <a:buNone/>
              <a:defRPr sz="2400" b="1"/>
            </a:lvl1pPr>
            <a:lvl2pPr marL="914400" lvl="1" indent="-228600" algn="l">
              <a:lnSpc>
                <a:spcPct val="90000"/>
              </a:lnSpc>
              <a:spcBef>
                <a:spcPts val="500"/>
              </a:spcBef>
              <a:spcAft>
                <a:spcPts val="0"/>
              </a:spcAft>
              <a:buClr>
                <a:srgbClr val="4A4A57"/>
              </a:buClr>
              <a:buSzPts val="2000"/>
              <a:buNone/>
              <a:defRPr sz="2000" b="1"/>
            </a:lvl2pPr>
            <a:lvl3pPr marL="1371600" lvl="2" indent="-228600" algn="l">
              <a:lnSpc>
                <a:spcPct val="90000"/>
              </a:lnSpc>
              <a:spcBef>
                <a:spcPts val="500"/>
              </a:spcBef>
              <a:spcAft>
                <a:spcPts val="0"/>
              </a:spcAft>
              <a:buClr>
                <a:srgbClr val="4A4A57"/>
              </a:buClr>
              <a:buSzPts val="1800"/>
              <a:buNone/>
              <a:defRPr sz="1800" b="1"/>
            </a:lvl3pPr>
            <a:lvl4pPr marL="1828800" lvl="3" indent="-228600" algn="l">
              <a:lnSpc>
                <a:spcPct val="90000"/>
              </a:lnSpc>
              <a:spcBef>
                <a:spcPts val="500"/>
              </a:spcBef>
              <a:spcAft>
                <a:spcPts val="0"/>
              </a:spcAft>
              <a:buClr>
                <a:srgbClr val="4A4A57"/>
              </a:buClr>
              <a:buSzPts val="1600"/>
              <a:buNone/>
              <a:defRPr sz="1600" b="1"/>
            </a:lvl4pPr>
            <a:lvl5pPr marL="2286000" lvl="4" indent="-228600" algn="l">
              <a:lnSpc>
                <a:spcPct val="90000"/>
              </a:lnSpc>
              <a:spcBef>
                <a:spcPts val="500"/>
              </a:spcBef>
              <a:spcAft>
                <a:spcPts val="0"/>
              </a:spcAft>
              <a:buClr>
                <a:srgbClr val="4A4A57"/>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 name="Google Shape;28;p6"/>
          <p:cNvSpPr txBox="1">
            <a:spLocks noGrp="1"/>
          </p:cNvSpPr>
          <p:nvPr>
            <p:ph type="body" idx="4"/>
          </p:nvPr>
        </p:nvSpPr>
        <p:spPr>
          <a:xfrm>
            <a:off x="6172200" y="2505075"/>
            <a:ext cx="5183188" cy="307545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rgbClr val="4A4A57"/>
              </a:buClr>
              <a:buSzPts val="1800"/>
              <a:buChar char="•"/>
              <a:defRPr/>
            </a:lvl1pPr>
            <a:lvl2pPr marL="914400" lvl="1" indent="-342900" algn="l">
              <a:lnSpc>
                <a:spcPct val="90000"/>
              </a:lnSpc>
              <a:spcBef>
                <a:spcPts val="500"/>
              </a:spcBef>
              <a:spcAft>
                <a:spcPts val="0"/>
              </a:spcAft>
              <a:buClr>
                <a:srgbClr val="4A4A57"/>
              </a:buClr>
              <a:buSzPts val="1800"/>
              <a:buChar char="•"/>
              <a:defRPr/>
            </a:lvl2pPr>
            <a:lvl3pPr marL="1371600" lvl="2" indent="-342900" algn="l">
              <a:lnSpc>
                <a:spcPct val="90000"/>
              </a:lnSpc>
              <a:spcBef>
                <a:spcPts val="500"/>
              </a:spcBef>
              <a:spcAft>
                <a:spcPts val="0"/>
              </a:spcAft>
              <a:buClr>
                <a:srgbClr val="4A4A57"/>
              </a:buClr>
              <a:buSzPts val="1800"/>
              <a:buChar char="•"/>
              <a:defRPr/>
            </a:lvl3pPr>
            <a:lvl4pPr marL="1828800" lvl="3" indent="-342900" algn="l">
              <a:lnSpc>
                <a:spcPct val="90000"/>
              </a:lnSpc>
              <a:spcBef>
                <a:spcPts val="500"/>
              </a:spcBef>
              <a:spcAft>
                <a:spcPts val="0"/>
              </a:spcAft>
              <a:buClr>
                <a:srgbClr val="4A4A57"/>
              </a:buClr>
              <a:buSzPts val="1800"/>
              <a:buChar char="•"/>
              <a:defRPr/>
            </a:lvl4pPr>
            <a:lvl5pPr marL="2286000" lvl="4" indent="-342900" algn="l">
              <a:lnSpc>
                <a:spcPct val="90000"/>
              </a:lnSpc>
              <a:spcBef>
                <a:spcPts val="500"/>
              </a:spcBef>
              <a:spcAft>
                <a:spcPts val="0"/>
              </a:spcAft>
              <a:buClr>
                <a:srgbClr val="4A4A57"/>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838200" y="365126"/>
            <a:ext cx="10515600" cy="1046816"/>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AAB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8"/>
          <p:cNvSpPr>
            <a:spLocks noGrp="1"/>
          </p:cNvSpPr>
          <p:nvPr>
            <p:ph type="pic" idx="2"/>
          </p:nvPr>
        </p:nvSpPr>
        <p:spPr>
          <a:xfrm>
            <a:off x="0" y="0"/>
            <a:ext cx="12192000" cy="5909981"/>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4A4A57"/>
              </a:buClr>
              <a:buSzPts val="3200"/>
              <a:buFont typeface="Arial"/>
              <a:buNone/>
              <a:defRPr sz="3200" b="0" i="0" u="none" strike="noStrike" cap="none">
                <a:solidFill>
                  <a:srgbClr val="4A4A57"/>
                </a:solidFill>
                <a:latin typeface="Gentium Basic"/>
                <a:ea typeface="Gentium Basic"/>
                <a:cs typeface="Gentium Basic"/>
                <a:sym typeface="Gentium Basic"/>
              </a:defRPr>
            </a:lvl1pPr>
            <a:lvl2pPr marR="0" lvl="1" algn="l" rtl="0">
              <a:lnSpc>
                <a:spcPct val="90000"/>
              </a:lnSpc>
              <a:spcBef>
                <a:spcPts val="500"/>
              </a:spcBef>
              <a:spcAft>
                <a:spcPts val="0"/>
              </a:spcAft>
              <a:buClr>
                <a:srgbClr val="4A4A57"/>
              </a:buClr>
              <a:buSzPts val="2800"/>
              <a:buFont typeface="Arial"/>
              <a:buNone/>
              <a:defRPr sz="2800" b="0" i="0" u="none" strike="noStrike" cap="none">
                <a:solidFill>
                  <a:srgbClr val="4A4A57"/>
                </a:solidFill>
                <a:latin typeface="Gentium Basic"/>
                <a:ea typeface="Gentium Basic"/>
                <a:cs typeface="Gentium Basic"/>
                <a:sym typeface="Gentium Basic"/>
              </a:defRPr>
            </a:lvl2pPr>
            <a:lvl3pPr marR="0" lvl="2" algn="l" rtl="0">
              <a:lnSpc>
                <a:spcPct val="90000"/>
              </a:lnSpc>
              <a:spcBef>
                <a:spcPts val="500"/>
              </a:spcBef>
              <a:spcAft>
                <a:spcPts val="0"/>
              </a:spcAft>
              <a:buClr>
                <a:srgbClr val="4A4A57"/>
              </a:buClr>
              <a:buSzPts val="2400"/>
              <a:buFont typeface="Arial"/>
              <a:buNone/>
              <a:defRPr sz="2400" b="0" i="0" u="none" strike="noStrike" cap="none">
                <a:solidFill>
                  <a:srgbClr val="4A4A57"/>
                </a:solidFill>
                <a:latin typeface="Gentium Basic"/>
                <a:ea typeface="Gentium Basic"/>
                <a:cs typeface="Gentium Basic"/>
                <a:sym typeface="Gentium Basic"/>
              </a:defRPr>
            </a:lvl3pPr>
            <a:lvl4pPr marR="0" lvl="3" algn="l" rtl="0">
              <a:lnSpc>
                <a:spcPct val="90000"/>
              </a:lnSpc>
              <a:spcBef>
                <a:spcPts val="500"/>
              </a:spcBef>
              <a:spcAft>
                <a:spcPts val="0"/>
              </a:spcAft>
              <a:buClr>
                <a:srgbClr val="4A4A57"/>
              </a:buClr>
              <a:buSzPts val="2000"/>
              <a:buFont typeface="Arial"/>
              <a:buNone/>
              <a:defRPr sz="2000" b="0" i="0" u="none" strike="noStrike" cap="none">
                <a:solidFill>
                  <a:srgbClr val="4A4A57"/>
                </a:solidFill>
                <a:latin typeface="Gentium Basic"/>
                <a:ea typeface="Gentium Basic"/>
                <a:cs typeface="Gentium Basic"/>
                <a:sym typeface="Gentium Basic"/>
              </a:defRPr>
            </a:lvl4pPr>
            <a:lvl5pPr marR="0" lvl="4" algn="l" rtl="0">
              <a:lnSpc>
                <a:spcPct val="90000"/>
              </a:lnSpc>
              <a:spcBef>
                <a:spcPts val="500"/>
              </a:spcBef>
              <a:spcAft>
                <a:spcPts val="0"/>
              </a:spcAft>
              <a:buClr>
                <a:srgbClr val="4A4A57"/>
              </a:buClr>
              <a:buSzPts val="2000"/>
              <a:buFont typeface="Arial"/>
              <a:buNone/>
              <a:defRPr sz="2000" b="0" i="0" u="none" strike="noStrike" cap="none">
                <a:solidFill>
                  <a:srgbClr val="4A4A57"/>
                </a:solidFill>
                <a:latin typeface="Gentium Basic"/>
                <a:ea typeface="Gentium Basic"/>
                <a:cs typeface="Gentium Basic"/>
                <a:sym typeface="Gentium Bas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lank">
  <p:cSld name="1_Blank">
    <p:bg>
      <p:bgPr>
        <a:solidFill>
          <a:srgbClr val="FFFFFF"/>
        </a:solidFill>
        <a:effectLst/>
      </p:bgPr>
    </p:bg>
    <p:spTree>
      <p:nvGrpSpPr>
        <p:cNvPr id="1" name="Shape 33"/>
        <p:cNvGrpSpPr/>
        <p:nvPr/>
      </p:nvGrpSpPr>
      <p:grpSpPr>
        <a:xfrm>
          <a:off x="0" y="0"/>
          <a:ext cx="0" cy="0"/>
          <a:chOff x="0" y="0"/>
          <a:chExt cx="0" cy="0"/>
        </a:xfrm>
      </p:grpSpPr>
      <p:sp>
        <p:nvSpPr>
          <p:cNvPr id="34" name="Google Shape;34;p9"/>
          <p:cNvSpPr>
            <a:spLocks noGrp="1"/>
          </p:cNvSpPr>
          <p:nvPr>
            <p:ph type="pic" idx="2"/>
          </p:nvPr>
        </p:nvSpPr>
        <p:spPr>
          <a:xfrm>
            <a:off x="0" y="941294"/>
            <a:ext cx="12192000" cy="4968687"/>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4A4A57"/>
              </a:buClr>
              <a:buSzPts val="3200"/>
              <a:buFont typeface="Arial"/>
              <a:buNone/>
              <a:defRPr sz="3200" b="0" i="0" u="none" strike="noStrike" cap="none">
                <a:solidFill>
                  <a:srgbClr val="4A4A57"/>
                </a:solidFill>
                <a:latin typeface="Gentium Basic"/>
                <a:ea typeface="Gentium Basic"/>
                <a:cs typeface="Gentium Basic"/>
                <a:sym typeface="Gentium Basic"/>
              </a:defRPr>
            </a:lvl1pPr>
            <a:lvl2pPr marR="0" lvl="1" algn="l" rtl="0">
              <a:lnSpc>
                <a:spcPct val="90000"/>
              </a:lnSpc>
              <a:spcBef>
                <a:spcPts val="500"/>
              </a:spcBef>
              <a:spcAft>
                <a:spcPts val="0"/>
              </a:spcAft>
              <a:buClr>
                <a:srgbClr val="4A4A57"/>
              </a:buClr>
              <a:buSzPts val="2800"/>
              <a:buFont typeface="Arial"/>
              <a:buNone/>
              <a:defRPr sz="2800" b="0" i="0" u="none" strike="noStrike" cap="none">
                <a:solidFill>
                  <a:srgbClr val="4A4A57"/>
                </a:solidFill>
                <a:latin typeface="Gentium Basic"/>
                <a:ea typeface="Gentium Basic"/>
                <a:cs typeface="Gentium Basic"/>
                <a:sym typeface="Gentium Basic"/>
              </a:defRPr>
            </a:lvl2pPr>
            <a:lvl3pPr marR="0" lvl="2" algn="l" rtl="0">
              <a:lnSpc>
                <a:spcPct val="90000"/>
              </a:lnSpc>
              <a:spcBef>
                <a:spcPts val="500"/>
              </a:spcBef>
              <a:spcAft>
                <a:spcPts val="0"/>
              </a:spcAft>
              <a:buClr>
                <a:srgbClr val="4A4A57"/>
              </a:buClr>
              <a:buSzPts val="2400"/>
              <a:buFont typeface="Arial"/>
              <a:buNone/>
              <a:defRPr sz="2400" b="0" i="0" u="none" strike="noStrike" cap="none">
                <a:solidFill>
                  <a:srgbClr val="4A4A57"/>
                </a:solidFill>
                <a:latin typeface="Gentium Basic"/>
                <a:ea typeface="Gentium Basic"/>
                <a:cs typeface="Gentium Basic"/>
                <a:sym typeface="Gentium Basic"/>
              </a:defRPr>
            </a:lvl3pPr>
            <a:lvl4pPr marR="0" lvl="3" algn="l" rtl="0">
              <a:lnSpc>
                <a:spcPct val="90000"/>
              </a:lnSpc>
              <a:spcBef>
                <a:spcPts val="500"/>
              </a:spcBef>
              <a:spcAft>
                <a:spcPts val="0"/>
              </a:spcAft>
              <a:buClr>
                <a:srgbClr val="4A4A57"/>
              </a:buClr>
              <a:buSzPts val="2000"/>
              <a:buFont typeface="Arial"/>
              <a:buNone/>
              <a:defRPr sz="2000" b="0" i="0" u="none" strike="noStrike" cap="none">
                <a:solidFill>
                  <a:srgbClr val="4A4A57"/>
                </a:solidFill>
                <a:latin typeface="Gentium Basic"/>
                <a:ea typeface="Gentium Basic"/>
                <a:cs typeface="Gentium Basic"/>
                <a:sym typeface="Gentium Basic"/>
              </a:defRPr>
            </a:lvl4pPr>
            <a:lvl5pPr marR="0" lvl="4" algn="l" rtl="0">
              <a:lnSpc>
                <a:spcPct val="90000"/>
              </a:lnSpc>
              <a:spcBef>
                <a:spcPts val="500"/>
              </a:spcBef>
              <a:spcAft>
                <a:spcPts val="0"/>
              </a:spcAft>
              <a:buClr>
                <a:srgbClr val="4A4A57"/>
              </a:buClr>
              <a:buSzPts val="2000"/>
              <a:buFont typeface="Arial"/>
              <a:buNone/>
              <a:defRPr sz="2000" b="0" i="0" u="none" strike="noStrike" cap="none">
                <a:solidFill>
                  <a:srgbClr val="4A4A57"/>
                </a:solidFill>
                <a:latin typeface="Gentium Basic"/>
                <a:ea typeface="Gentium Basic"/>
                <a:cs typeface="Gentium Basic"/>
                <a:sym typeface="Gentium Bas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00AAB6"/>
              </a:buClr>
              <a:buSzPts val="3200"/>
              <a:buFont typeface="Gentium Bas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0"/>
          <p:cNvSpPr txBox="1">
            <a:spLocks noGrp="1"/>
          </p:cNvSpPr>
          <p:nvPr>
            <p:ph type="body" idx="1"/>
          </p:nvPr>
        </p:nvSpPr>
        <p:spPr>
          <a:xfrm>
            <a:off x="5183188" y="987425"/>
            <a:ext cx="6172200" cy="449897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rgbClr val="4A4A57"/>
              </a:buClr>
              <a:buSzPts val="3200"/>
              <a:buChar char="•"/>
              <a:defRPr sz="3200"/>
            </a:lvl1pPr>
            <a:lvl2pPr marL="914400" lvl="1" indent="-406400" algn="l">
              <a:lnSpc>
                <a:spcPct val="90000"/>
              </a:lnSpc>
              <a:spcBef>
                <a:spcPts val="500"/>
              </a:spcBef>
              <a:spcAft>
                <a:spcPts val="0"/>
              </a:spcAft>
              <a:buClr>
                <a:srgbClr val="4A4A57"/>
              </a:buClr>
              <a:buSzPts val="2800"/>
              <a:buChar char="•"/>
              <a:defRPr sz="2800"/>
            </a:lvl2pPr>
            <a:lvl3pPr marL="1371600" lvl="2" indent="-381000" algn="l">
              <a:lnSpc>
                <a:spcPct val="90000"/>
              </a:lnSpc>
              <a:spcBef>
                <a:spcPts val="500"/>
              </a:spcBef>
              <a:spcAft>
                <a:spcPts val="0"/>
              </a:spcAft>
              <a:buClr>
                <a:srgbClr val="4A4A57"/>
              </a:buClr>
              <a:buSzPts val="2400"/>
              <a:buChar char="•"/>
              <a:defRPr sz="2400"/>
            </a:lvl3pPr>
            <a:lvl4pPr marL="1828800" lvl="3" indent="-355600" algn="l">
              <a:lnSpc>
                <a:spcPct val="90000"/>
              </a:lnSpc>
              <a:spcBef>
                <a:spcPts val="500"/>
              </a:spcBef>
              <a:spcAft>
                <a:spcPts val="0"/>
              </a:spcAft>
              <a:buClr>
                <a:srgbClr val="4A4A57"/>
              </a:buClr>
              <a:buSzPts val="2000"/>
              <a:buChar char="•"/>
              <a:defRPr sz="2000"/>
            </a:lvl4pPr>
            <a:lvl5pPr marL="2286000" lvl="4" indent="-355600" algn="l">
              <a:lnSpc>
                <a:spcPct val="90000"/>
              </a:lnSpc>
              <a:spcBef>
                <a:spcPts val="500"/>
              </a:spcBef>
              <a:spcAft>
                <a:spcPts val="0"/>
              </a:spcAft>
              <a:buClr>
                <a:srgbClr val="4A4A57"/>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8" name="Google Shape;38;p10"/>
          <p:cNvSpPr txBox="1">
            <a:spLocks noGrp="1"/>
          </p:cNvSpPr>
          <p:nvPr>
            <p:ph type="body" idx="2"/>
          </p:nvPr>
        </p:nvSpPr>
        <p:spPr>
          <a:xfrm>
            <a:off x="839788" y="2057400"/>
            <a:ext cx="3932237" cy="342900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4A4A57"/>
              </a:buClr>
              <a:buSzPts val="1600"/>
              <a:buNone/>
              <a:defRPr sz="1600"/>
            </a:lvl1pPr>
            <a:lvl2pPr marL="914400" lvl="1" indent="-228600" algn="l">
              <a:lnSpc>
                <a:spcPct val="90000"/>
              </a:lnSpc>
              <a:spcBef>
                <a:spcPts val="500"/>
              </a:spcBef>
              <a:spcAft>
                <a:spcPts val="0"/>
              </a:spcAft>
              <a:buClr>
                <a:srgbClr val="4A4A57"/>
              </a:buClr>
              <a:buSzPts val="1400"/>
              <a:buNone/>
              <a:defRPr sz="1400"/>
            </a:lvl2pPr>
            <a:lvl3pPr marL="1371600" lvl="2" indent="-228600" algn="l">
              <a:lnSpc>
                <a:spcPct val="90000"/>
              </a:lnSpc>
              <a:spcBef>
                <a:spcPts val="500"/>
              </a:spcBef>
              <a:spcAft>
                <a:spcPts val="0"/>
              </a:spcAft>
              <a:buClr>
                <a:srgbClr val="4A4A57"/>
              </a:buClr>
              <a:buSzPts val="1200"/>
              <a:buNone/>
              <a:defRPr sz="1200"/>
            </a:lvl3pPr>
            <a:lvl4pPr marL="1828800" lvl="3" indent="-228600" algn="l">
              <a:lnSpc>
                <a:spcPct val="90000"/>
              </a:lnSpc>
              <a:spcBef>
                <a:spcPts val="500"/>
              </a:spcBef>
              <a:spcAft>
                <a:spcPts val="0"/>
              </a:spcAft>
              <a:buClr>
                <a:srgbClr val="4A4A57"/>
              </a:buClr>
              <a:buSzPts val="1000"/>
              <a:buNone/>
              <a:defRPr sz="1000"/>
            </a:lvl4pPr>
            <a:lvl5pPr marL="2286000" lvl="4" indent="-228600" algn="l">
              <a:lnSpc>
                <a:spcPct val="90000"/>
              </a:lnSpc>
              <a:spcBef>
                <a:spcPts val="500"/>
              </a:spcBef>
              <a:spcAft>
                <a:spcPts val="0"/>
              </a:spcAft>
              <a:buClr>
                <a:srgbClr val="4A4A57"/>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9"/>
        <p:cNvGrpSpPr/>
        <p:nvPr/>
      </p:nvGrpSpPr>
      <p:grpSpPr>
        <a:xfrm>
          <a:off x="0" y="0"/>
          <a:ext cx="0" cy="0"/>
          <a:chOff x="0" y="0"/>
          <a:chExt cx="0" cy="0"/>
        </a:xfrm>
      </p:grpSpPr>
      <p:sp>
        <p:nvSpPr>
          <p:cNvPr id="40" name="Google Shape;40;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00AAB6"/>
              </a:buClr>
              <a:buSzPts val="3200"/>
              <a:buFont typeface="Gentium Bas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1"/>
          <p:cNvSpPr>
            <a:spLocks noGrp="1"/>
          </p:cNvSpPr>
          <p:nvPr>
            <p:ph type="pic" idx="2"/>
          </p:nvPr>
        </p:nvSpPr>
        <p:spPr>
          <a:xfrm>
            <a:off x="5183188" y="0"/>
            <a:ext cx="7008812" cy="590998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4A4A57"/>
              </a:buClr>
              <a:buSzPts val="3200"/>
              <a:buFont typeface="Arial"/>
              <a:buNone/>
              <a:defRPr sz="3200" b="0" i="0" u="none" strike="noStrike" cap="none">
                <a:solidFill>
                  <a:srgbClr val="4A4A57"/>
                </a:solidFill>
                <a:latin typeface="Gentium Basic"/>
                <a:ea typeface="Gentium Basic"/>
                <a:cs typeface="Gentium Basic"/>
                <a:sym typeface="Gentium Basic"/>
              </a:defRPr>
            </a:lvl1pPr>
            <a:lvl2pPr marR="0" lvl="1" algn="l" rtl="0">
              <a:lnSpc>
                <a:spcPct val="90000"/>
              </a:lnSpc>
              <a:spcBef>
                <a:spcPts val="500"/>
              </a:spcBef>
              <a:spcAft>
                <a:spcPts val="0"/>
              </a:spcAft>
              <a:buClr>
                <a:srgbClr val="4A4A57"/>
              </a:buClr>
              <a:buSzPts val="2800"/>
              <a:buFont typeface="Arial"/>
              <a:buNone/>
              <a:defRPr sz="2800" b="0" i="0" u="none" strike="noStrike" cap="none">
                <a:solidFill>
                  <a:srgbClr val="4A4A57"/>
                </a:solidFill>
                <a:latin typeface="Gentium Basic"/>
                <a:ea typeface="Gentium Basic"/>
                <a:cs typeface="Gentium Basic"/>
                <a:sym typeface="Gentium Basic"/>
              </a:defRPr>
            </a:lvl2pPr>
            <a:lvl3pPr marR="0" lvl="2" algn="l" rtl="0">
              <a:lnSpc>
                <a:spcPct val="90000"/>
              </a:lnSpc>
              <a:spcBef>
                <a:spcPts val="500"/>
              </a:spcBef>
              <a:spcAft>
                <a:spcPts val="0"/>
              </a:spcAft>
              <a:buClr>
                <a:srgbClr val="4A4A57"/>
              </a:buClr>
              <a:buSzPts val="2400"/>
              <a:buFont typeface="Arial"/>
              <a:buNone/>
              <a:defRPr sz="2400" b="0" i="0" u="none" strike="noStrike" cap="none">
                <a:solidFill>
                  <a:srgbClr val="4A4A57"/>
                </a:solidFill>
                <a:latin typeface="Gentium Basic"/>
                <a:ea typeface="Gentium Basic"/>
                <a:cs typeface="Gentium Basic"/>
                <a:sym typeface="Gentium Basic"/>
              </a:defRPr>
            </a:lvl3pPr>
            <a:lvl4pPr marR="0" lvl="3" algn="l" rtl="0">
              <a:lnSpc>
                <a:spcPct val="90000"/>
              </a:lnSpc>
              <a:spcBef>
                <a:spcPts val="500"/>
              </a:spcBef>
              <a:spcAft>
                <a:spcPts val="0"/>
              </a:spcAft>
              <a:buClr>
                <a:srgbClr val="4A4A57"/>
              </a:buClr>
              <a:buSzPts val="2000"/>
              <a:buFont typeface="Arial"/>
              <a:buNone/>
              <a:defRPr sz="2000" b="0" i="0" u="none" strike="noStrike" cap="none">
                <a:solidFill>
                  <a:srgbClr val="4A4A57"/>
                </a:solidFill>
                <a:latin typeface="Gentium Basic"/>
                <a:ea typeface="Gentium Basic"/>
                <a:cs typeface="Gentium Basic"/>
                <a:sym typeface="Gentium Basic"/>
              </a:defRPr>
            </a:lvl4pPr>
            <a:lvl5pPr marR="0" lvl="4" algn="l" rtl="0">
              <a:lnSpc>
                <a:spcPct val="90000"/>
              </a:lnSpc>
              <a:spcBef>
                <a:spcPts val="500"/>
              </a:spcBef>
              <a:spcAft>
                <a:spcPts val="0"/>
              </a:spcAft>
              <a:buClr>
                <a:srgbClr val="4A4A57"/>
              </a:buClr>
              <a:buSzPts val="2000"/>
              <a:buFont typeface="Arial"/>
              <a:buNone/>
              <a:defRPr sz="2000" b="0" i="0" u="none" strike="noStrike" cap="none">
                <a:solidFill>
                  <a:srgbClr val="4A4A57"/>
                </a:solidFill>
                <a:latin typeface="Gentium Basic"/>
                <a:ea typeface="Gentium Basic"/>
                <a:cs typeface="Gentium Basic"/>
                <a:sym typeface="Gentium Bas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2" name="Google Shape;42;p11"/>
          <p:cNvSpPr txBox="1">
            <a:spLocks noGrp="1"/>
          </p:cNvSpPr>
          <p:nvPr>
            <p:ph type="body" idx="1"/>
          </p:nvPr>
        </p:nvSpPr>
        <p:spPr>
          <a:xfrm>
            <a:off x="839788" y="2057400"/>
            <a:ext cx="3932237" cy="3402106"/>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4A4A57"/>
              </a:buClr>
              <a:buSzPts val="1600"/>
              <a:buNone/>
              <a:defRPr sz="1600"/>
            </a:lvl1pPr>
            <a:lvl2pPr marL="914400" lvl="1" indent="-228600" algn="l">
              <a:lnSpc>
                <a:spcPct val="90000"/>
              </a:lnSpc>
              <a:spcBef>
                <a:spcPts val="500"/>
              </a:spcBef>
              <a:spcAft>
                <a:spcPts val="0"/>
              </a:spcAft>
              <a:buClr>
                <a:srgbClr val="4A4A57"/>
              </a:buClr>
              <a:buSzPts val="1400"/>
              <a:buNone/>
              <a:defRPr sz="1400"/>
            </a:lvl2pPr>
            <a:lvl3pPr marL="1371600" lvl="2" indent="-228600" algn="l">
              <a:lnSpc>
                <a:spcPct val="90000"/>
              </a:lnSpc>
              <a:spcBef>
                <a:spcPts val="500"/>
              </a:spcBef>
              <a:spcAft>
                <a:spcPts val="0"/>
              </a:spcAft>
              <a:buClr>
                <a:srgbClr val="4A4A57"/>
              </a:buClr>
              <a:buSzPts val="1200"/>
              <a:buNone/>
              <a:defRPr sz="1200"/>
            </a:lvl3pPr>
            <a:lvl4pPr marL="1828800" lvl="3" indent="-228600" algn="l">
              <a:lnSpc>
                <a:spcPct val="90000"/>
              </a:lnSpc>
              <a:spcBef>
                <a:spcPts val="500"/>
              </a:spcBef>
              <a:spcAft>
                <a:spcPts val="0"/>
              </a:spcAft>
              <a:buClr>
                <a:srgbClr val="4A4A57"/>
              </a:buClr>
              <a:buSzPts val="1000"/>
              <a:buNone/>
              <a:defRPr sz="1000"/>
            </a:lvl4pPr>
            <a:lvl5pPr marL="2286000" lvl="4" indent="-228600" algn="l">
              <a:lnSpc>
                <a:spcPct val="90000"/>
              </a:lnSpc>
              <a:spcBef>
                <a:spcPts val="500"/>
              </a:spcBef>
              <a:spcAft>
                <a:spcPts val="0"/>
              </a:spcAft>
              <a:buClr>
                <a:srgbClr val="4A4A57"/>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6"/>
            <a:ext cx="10515600" cy="1046816"/>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00AAB6"/>
              </a:buClr>
              <a:buSzPts val="4400"/>
              <a:buFont typeface="Gentium Basic"/>
              <a:buNone/>
              <a:defRPr sz="4400" b="1" i="0" u="none" strike="noStrike" cap="none">
                <a:solidFill>
                  <a:srgbClr val="00AAB6"/>
                </a:solidFill>
                <a:latin typeface="Gentium Basic"/>
                <a:ea typeface="Gentium Basic"/>
                <a:cs typeface="Gentium Basic"/>
                <a:sym typeface="Gentium Bas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3573369"/>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4A4A57"/>
              </a:buClr>
              <a:buSzPts val="2800"/>
              <a:buFont typeface="Arial"/>
              <a:buChar char="•"/>
              <a:defRPr sz="2800" b="0" i="0" u="none" strike="noStrike" cap="none">
                <a:solidFill>
                  <a:srgbClr val="4A4A57"/>
                </a:solidFill>
                <a:latin typeface="Gentium Basic"/>
                <a:ea typeface="Gentium Basic"/>
                <a:cs typeface="Gentium Basic"/>
                <a:sym typeface="Gentium Basic"/>
              </a:defRPr>
            </a:lvl1pPr>
            <a:lvl2pPr marL="914400" marR="0" lvl="1" indent="-381000" algn="l" rtl="0">
              <a:lnSpc>
                <a:spcPct val="90000"/>
              </a:lnSpc>
              <a:spcBef>
                <a:spcPts val="500"/>
              </a:spcBef>
              <a:spcAft>
                <a:spcPts val="0"/>
              </a:spcAft>
              <a:buClr>
                <a:srgbClr val="4A4A57"/>
              </a:buClr>
              <a:buSzPts val="2400"/>
              <a:buFont typeface="Arial"/>
              <a:buChar char="•"/>
              <a:defRPr sz="2400" b="0" i="0" u="none" strike="noStrike" cap="none">
                <a:solidFill>
                  <a:srgbClr val="4A4A57"/>
                </a:solidFill>
                <a:latin typeface="Gentium Basic"/>
                <a:ea typeface="Gentium Basic"/>
                <a:cs typeface="Gentium Basic"/>
                <a:sym typeface="Gentium Basic"/>
              </a:defRPr>
            </a:lvl2pPr>
            <a:lvl3pPr marL="1371600" marR="0" lvl="2" indent="-355600" algn="l" rtl="0">
              <a:lnSpc>
                <a:spcPct val="90000"/>
              </a:lnSpc>
              <a:spcBef>
                <a:spcPts val="500"/>
              </a:spcBef>
              <a:spcAft>
                <a:spcPts val="0"/>
              </a:spcAft>
              <a:buClr>
                <a:srgbClr val="4A4A57"/>
              </a:buClr>
              <a:buSzPts val="2000"/>
              <a:buFont typeface="Arial"/>
              <a:buChar char="•"/>
              <a:defRPr sz="2000" b="0" i="0" u="none" strike="noStrike" cap="none">
                <a:solidFill>
                  <a:srgbClr val="4A4A57"/>
                </a:solidFill>
                <a:latin typeface="Gentium Basic"/>
                <a:ea typeface="Gentium Basic"/>
                <a:cs typeface="Gentium Basic"/>
                <a:sym typeface="Gentium Basic"/>
              </a:defRPr>
            </a:lvl3pPr>
            <a:lvl4pPr marL="1828800" marR="0" lvl="3" indent="-342900" algn="l" rtl="0">
              <a:lnSpc>
                <a:spcPct val="90000"/>
              </a:lnSpc>
              <a:spcBef>
                <a:spcPts val="500"/>
              </a:spcBef>
              <a:spcAft>
                <a:spcPts val="0"/>
              </a:spcAft>
              <a:buClr>
                <a:srgbClr val="4A4A57"/>
              </a:buClr>
              <a:buSzPts val="1800"/>
              <a:buFont typeface="Arial"/>
              <a:buChar char="•"/>
              <a:defRPr sz="1800" b="0" i="0" u="none" strike="noStrike" cap="none">
                <a:solidFill>
                  <a:srgbClr val="4A4A57"/>
                </a:solidFill>
                <a:latin typeface="Gentium Basic"/>
                <a:ea typeface="Gentium Basic"/>
                <a:cs typeface="Gentium Basic"/>
                <a:sym typeface="Gentium Basic"/>
              </a:defRPr>
            </a:lvl4pPr>
            <a:lvl5pPr marL="2286000" marR="0" lvl="4" indent="-342900" algn="l" rtl="0">
              <a:lnSpc>
                <a:spcPct val="90000"/>
              </a:lnSpc>
              <a:spcBef>
                <a:spcPts val="500"/>
              </a:spcBef>
              <a:spcAft>
                <a:spcPts val="0"/>
              </a:spcAft>
              <a:buClr>
                <a:srgbClr val="4A4A57"/>
              </a:buClr>
              <a:buSzPts val="1800"/>
              <a:buFont typeface="Arial"/>
              <a:buChar char="•"/>
              <a:defRPr sz="1800" b="0" i="0" u="none" strike="noStrike" cap="none">
                <a:solidFill>
                  <a:srgbClr val="4A4A57"/>
                </a:solidFill>
                <a:latin typeface="Gentium Basic"/>
                <a:ea typeface="Gentium Basic"/>
                <a:cs typeface="Gentium Basic"/>
                <a:sym typeface="Gentium Bas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2" name="Rectangle 1">
            <a:extLst>
              <a:ext uri="{FF2B5EF4-FFF2-40B4-BE49-F238E27FC236}">
                <a16:creationId xmlns:a16="http://schemas.microsoft.com/office/drawing/2014/main" id="{A0925F1E-3171-4A5F-A280-CBBD02DE4A32}"/>
              </a:ext>
            </a:extLst>
          </p:cNvPr>
          <p:cNvSpPr/>
          <p:nvPr/>
        </p:nvSpPr>
        <p:spPr>
          <a:xfrm>
            <a:off x="5978820" y="3275112"/>
            <a:ext cx="234360" cy="307777"/>
          </a:xfrm>
          <a:prstGeom prst="rect">
            <a:avLst/>
          </a:prstGeom>
        </p:spPr>
        <p:txBody>
          <a:bodyPr wrap="none">
            <a:spAutoFit/>
          </a:bodyPr>
          <a:lstStyle/>
          <a:p>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dirty="0"/>
              <a:t>Risk reduction and consequences</a:t>
            </a:r>
            <a:endParaRPr dirty="0"/>
          </a:p>
        </p:txBody>
      </p:sp>
      <p:sp>
        <p:nvSpPr>
          <p:cNvPr id="102" name="Google Shape;102;p19"/>
          <p:cNvSpPr txBox="1">
            <a:spLocks noGrp="1"/>
          </p:cNvSpPr>
          <p:nvPr>
            <p:ph type="body" idx="1"/>
          </p:nvPr>
        </p:nvSpPr>
        <p:spPr>
          <a:xfrm>
            <a:off x="213033" y="1536633"/>
            <a:ext cx="11563200" cy="4555200"/>
          </a:xfrm>
          <a:prstGeom prst="rect">
            <a:avLst/>
          </a:prstGeom>
        </p:spPr>
        <p:txBody>
          <a:bodyPr spcFirstLastPara="1" wrap="square" lIns="121900" tIns="121900" rIns="121900" bIns="121900" anchor="t" anchorCtr="0">
            <a:noAutofit/>
          </a:bodyPr>
          <a:lstStyle/>
          <a:p>
            <a:pPr indent="-423323">
              <a:lnSpc>
                <a:spcPct val="150000"/>
              </a:lnSpc>
              <a:buClr>
                <a:srgbClr val="000000"/>
              </a:buClr>
              <a:buSzPts val="1400"/>
              <a:buChar char="-"/>
            </a:pPr>
            <a:r>
              <a:rPr lang="en" sz="1867" dirty="0">
                <a:solidFill>
                  <a:srgbClr val="000000"/>
                </a:solidFill>
              </a:rPr>
              <a:t>If you show up visibly intoxicated, </a:t>
            </a:r>
            <a:r>
              <a:rPr lang="en" sz="1867" b="1" dirty="0">
                <a:solidFill>
                  <a:srgbClr val="000000"/>
                </a:solidFill>
              </a:rPr>
              <a:t>you will be turned away.</a:t>
            </a:r>
            <a:endParaRPr sz="1867" b="1" dirty="0">
              <a:solidFill>
                <a:srgbClr val="000000"/>
              </a:solidFill>
            </a:endParaRPr>
          </a:p>
          <a:p>
            <a:pPr indent="-423323">
              <a:lnSpc>
                <a:spcPct val="150000"/>
              </a:lnSpc>
              <a:buClr>
                <a:srgbClr val="000000"/>
              </a:buClr>
              <a:buSzPts val="1400"/>
              <a:buChar char="-"/>
            </a:pPr>
            <a:r>
              <a:rPr lang="en" sz="1867" dirty="0">
                <a:solidFill>
                  <a:srgbClr val="000000"/>
                </a:solidFill>
              </a:rPr>
              <a:t>If you or your date show up with a flask or prohibited type of alcohol, </a:t>
            </a:r>
            <a:r>
              <a:rPr lang="en" sz="1867" b="1" dirty="0">
                <a:solidFill>
                  <a:srgbClr val="000000"/>
                </a:solidFill>
              </a:rPr>
              <a:t>it will be confiscated and thrown away. </a:t>
            </a:r>
            <a:endParaRPr sz="1867" b="1" dirty="0">
              <a:solidFill>
                <a:srgbClr val="000000"/>
              </a:solidFill>
            </a:endParaRPr>
          </a:p>
          <a:p>
            <a:pPr indent="-423323">
              <a:lnSpc>
                <a:spcPct val="150000"/>
              </a:lnSpc>
              <a:buClr>
                <a:srgbClr val="000000"/>
              </a:buClr>
              <a:buSzPts val="1400"/>
              <a:buChar char="-"/>
            </a:pPr>
            <a:r>
              <a:rPr lang="en" sz="1867" dirty="0">
                <a:solidFill>
                  <a:srgbClr val="000000"/>
                </a:solidFill>
              </a:rPr>
              <a:t>If you try to drink on the bus, </a:t>
            </a:r>
            <a:r>
              <a:rPr lang="en" sz="1867" b="1" dirty="0">
                <a:solidFill>
                  <a:srgbClr val="000000"/>
                </a:solidFill>
              </a:rPr>
              <a:t>you </a:t>
            </a:r>
            <a:r>
              <a:rPr lang="en-US" sz="1867" b="1" dirty="0">
                <a:solidFill>
                  <a:srgbClr val="000000"/>
                </a:solidFill>
              </a:rPr>
              <a:t>will be </a:t>
            </a:r>
            <a:r>
              <a:rPr lang="en" sz="1867" b="1" dirty="0">
                <a:solidFill>
                  <a:srgbClr val="000000"/>
                </a:solidFill>
              </a:rPr>
              <a:t>sent home upon arrival.</a:t>
            </a:r>
            <a:endParaRPr sz="1867" b="1" dirty="0">
              <a:solidFill>
                <a:srgbClr val="000000"/>
              </a:solidFill>
            </a:endParaRPr>
          </a:p>
          <a:p>
            <a:pPr indent="-423323">
              <a:lnSpc>
                <a:spcPct val="150000"/>
              </a:lnSpc>
              <a:buClr>
                <a:srgbClr val="000000"/>
              </a:buClr>
              <a:buSzPts val="1400"/>
              <a:buChar char="-"/>
            </a:pPr>
            <a:r>
              <a:rPr lang="en" sz="1867" dirty="0">
                <a:solidFill>
                  <a:srgbClr val="000000"/>
                </a:solidFill>
              </a:rPr>
              <a:t>If you or your date become visibly intoxicated or ill from overconsumption at the event, </a:t>
            </a:r>
            <a:r>
              <a:rPr lang="en" sz="1867" b="1" dirty="0">
                <a:solidFill>
                  <a:srgbClr val="000000"/>
                </a:solidFill>
              </a:rPr>
              <a:t>you will be sent home by Uber or taxi paid for by you </a:t>
            </a:r>
            <a:r>
              <a:rPr lang="en" sz="1867" b="1" u="sng" dirty="0">
                <a:solidFill>
                  <a:srgbClr val="000000"/>
                </a:solidFill>
              </a:rPr>
              <a:t>along with your buddy and their date.</a:t>
            </a:r>
            <a:endParaRPr sz="1867" b="1" u="sng" dirty="0">
              <a:solidFill>
                <a:srgbClr val="000000"/>
              </a:solidFill>
            </a:endParaRPr>
          </a:p>
          <a:p>
            <a:pPr indent="0">
              <a:lnSpc>
                <a:spcPct val="150000"/>
              </a:lnSpc>
              <a:spcBef>
                <a:spcPts val="2133"/>
              </a:spcBef>
              <a:buNone/>
            </a:pPr>
            <a:r>
              <a:rPr lang="en" sz="1867" b="1" dirty="0">
                <a:solidFill>
                  <a:srgbClr val="000000"/>
                </a:solidFill>
              </a:rPr>
              <a:t>All actions, including those listed above, that violate ZTA’s event policies will result in a standards referral.</a:t>
            </a:r>
            <a:endParaRPr sz="1867" b="1" dirty="0">
              <a:solidFill>
                <a:srgbClr val="000000"/>
              </a:solidFill>
            </a:endParaRPr>
          </a:p>
          <a:p>
            <a:pPr marL="0" indent="0">
              <a:lnSpc>
                <a:spcPct val="150000"/>
              </a:lnSpc>
              <a:spcBef>
                <a:spcPts val="2133"/>
              </a:spcBef>
              <a:spcAft>
                <a:spcPts val="2133"/>
              </a:spcAft>
              <a:buNone/>
            </a:pPr>
            <a:endParaRPr sz="2133"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dirty="0"/>
              <a:t>Tips and reminders</a:t>
            </a:r>
            <a:endParaRPr dirty="0"/>
          </a:p>
        </p:txBody>
      </p:sp>
      <p:sp>
        <p:nvSpPr>
          <p:cNvPr id="108" name="Google Shape;108;p20"/>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indent="-440256">
              <a:lnSpc>
                <a:spcPct val="150000"/>
              </a:lnSpc>
              <a:buClr>
                <a:srgbClr val="000000"/>
              </a:buClr>
              <a:buSzPts val="1600"/>
              <a:buChar char="-"/>
            </a:pPr>
            <a:r>
              <a:rPr lang="en" dirty="0">
                <a:solidFill>
                  <a:srgbClr val="000000"/>
                </a:solidFill>
              </a:rPr>
              <a:t>Members over 21:</a:t>
            </a:r>
            <a:r>
              <a:rPr lang="en" i="1" dirty="0">
                <a:solidFill>
                  <a:srgbClr val="000000"/>
                </a:solidFill>
              </a:rPr>
              <a:t> </a:t>
            </a:r>
            <a:r>
              <a:rPr lang="en" dirty="0">
                <a:solidFill>
                  <a:srgbClr val="000000"/>
                </a:solidFill>
              </a:rPr>
              <a:t>only bring what you will drink! </a:t>
            </a:r>
            <a:endParaRPr dirty="0">
              <a:solidFill>
                <a:srgbClr val="000000"/>
              </a:solidFill>
            </a:endParaRPr>
          </a:p>
          <a:p>
            <a:pPr lvl="1">
              <a:lnSpc>
                <a:spcPct val="150000"/>
              </a:lnSpc>
              <a:spcBef>
                <a:spcPts val="0"/>
              </a:spcBef>
              <a:buClr>
                <a:srgbClr val="000000"/>
              </a:buClr>
              <a:buChar char="-"/>
            </a:pPr>
            <a:r>
              <a:rPr lang="en" sz="2800" dirty="0">
                <a:solidFill>
                  <a:srgbClr val="000000"/>
                </a:solidFill>
              </a:rPr>
              <a:t>No unconsumed alcohol will leave the venue.</a:t>
            </a:r>
            <a:endParaRPr sz="2800" dirty="0">
              <a:solidFill>
                <a:srgbClr val="000000"/>
              </a:solidFill>
            </a:endParaRPr>
          </a:p>
          <a:p>
            <a:pPr indent="-440256">
              <a:lnSpc>
                <a:spcPct val="150000"/>
              </a:lnSpc>
              <a:buClr>
                <a:srgbClr val="000000"/>
              </a:buClr>
              <a:buSzPts val="1600"/>
              <a:buChar char="-"/>
            </a:pPr>
            <a:r>
              <a:rPr lang="en" dirty="0">
                <a:solidFill>
                  <a:srgbClr val="000000"/>
                </a:solidFill>
              </a:rPr>
              <a:t>The buddy system is in full force; look out for and take care of </a:t>
            </a:r>
            <a:r>
              <a:rPr lang="en-US" dirty="0">
                <a:solidFill>
                  <a:srgbClr val="000000"/>
                </a:solidFill>
              </a:rPr>
              <a:t>each other.</a:t>
            </a:r>
            <a:endParaRPr dirty="0">
              <a:solidFill>
                <a:srgbClr val="000000"/>
              </a:solidFill>
            </a:endParaRPr>
          </a:p>
          <a:p>
            <a:pPr indent="-440256">
              <a:lnSpc>
                <a:spcPct val="150000"/>
              </a:lnSpc>
              <a:buClr>
                <a:srgbClr val="000000"/>
              </a:buClr>
              <a:buSzPts val="1600"/>
              <a:buChar char="-"/>
            </a:pPr>
            <a:r>
              <a:rPr lang="en" dirty="0">
                <a:solidFill>
                  <a:srgbClr val="000000"/>
                </a:solidFill>
              </a:rPr>
              <a:t>You are responsible for your date’s behavior.</a:t>
            </a:r>
            <a:endParaRPr dirty="0">
              <a:solidFill>
                <a:srgbClr val="000000"/>
              </a:solidFill>
            </a:endParaRPr>
          </a:p>
          <a:p>
            <a:pPr indent="-440256">
              <a:lnSpc>
                <a:spcPct val="150000"/>
              </a:lnSpc>
              <a:buClr>
                <a:srgbClr val="000000"/>
              </a:buClr>
              <a:buSzPts val="1600"/>
              <a:buChar char="-"/>
            </a:pPr>
            <a:r>
              <a:rPr lang="en" b="1" dirty="0">
                <a:solidFill>
                  <a:srgbClr val="000000"/>
                </a:solidFill>
              </a:rPr>
              <a:t>Water and food will be available for all!</a:t>
            </a:r>
            <a:endParaRPr sz="2133" b="1" dirty="0">
              <a:solidFill>
                <a:srgbClr val="000000"/>
              </a:solidFill>
            </a:endParaRPr>
          </a:p>
          <a:p>
            <a:pPr marL="0" indent="0">
              <a:lnSpc>
                <a:spcPct val="150000"/>
              </a:lnSpc>
              <a:spcBef>
                <a:spcPts val="2133"/>
              </a:spcBef>
              <a:spcAft>
                <a:spcPts val="2133"/>
              </a:spcAft>
              <a:buNone/>
            </a:pPr>
            <a:endParaRPr sz="2133"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Questions?</a:t>
            </a:r>
            <a:endParaRPr/>
          </a:p>
        </p:txBody>
      </p:sp>
      <p:sp>
        <p:nvSpPr>
          <p:cNvPr id="114" name="Google Shape;114;p21"/>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0" indent="0">
              <a:spcAft>
                <a:spcPts val="2133"/>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4128333" y="2169600"/>
            <a:ext cx="3935200" cy="3157002"/>
          </a:xfrm>
          <a:prstGeom prst="rect">
            <a:avLst/>
          </a:prstGeom>
        </p:spPr>
        <p:txBody>
          <a:bodyPr spcFirstLastPara="1" wrap="square" lIns="121900" tIns="121900" rIns="121900" bIns="121900" anchor="ctr" anchorCtr="0">
            <a:noAutofit/>
          </a:bodyPr>
          <a:lstStyle/>
          <a:p>
            <a:r>
              <a:rPr lang="en-US" sz="3467" dirty="0">
                <a:latin typeface="Trajan Pro" panose="02020502050506020301" pitchFamily="18" charset="0"/>
              </a:rPr>
              <a:t>A Guide to </a:t>
            </a:r>
            <a:br>
              <a:rPr lang="en-US" sz="3467" dirty="0">
                <a:latin typeface="Trajan Pro" panose="02020502050506020301" pitchFamily="18" charset="0"/>
              </a:rPr>
            </a:br>
            <a:r>
              <a:rPr lang="en" sz="3467" dirty="0">
                <a:latin typeface="Trajan Pro" panose="02020502050506020301" pitchFamily="18" charset="0"/>
              </a:rPr>
              <a:t>BYOB </a:t>
            </a:r>
            <a:r>
              <a:rPr lang="en-US" sz="3467" dirty="0">
                <a:latin typeface="Trajan Pro" panose="02020502050506020301" pitchFamily="18" charset="0"/>
              </a:rPr>
              <a:t>Events</a:t>
            </a:r>
            <a:br>
              <a:rPr lang="en-US" sz="3467" dirty="0"/>
            </a:br>
            <a:br>
              <a:rPr lang="en-US" sz="3467" dirty="0"/>
            </a:br>
            <a:br>
              <a:rPr lang="en-US" sz="3467" dirty="0"/>
            </a:br>
            <a:br>
              <a:rPr lang="en-US" sz="3467" dirty="0"/>
            </a:br>
            <a:br>
              <a:rPr lang="en-US" sz="3467" dirty="0"/>
            </a:br>
            <a:br>
              <a:rPr lang="en-US" sz="3467" dirty="0"/>
            </a:br>
            <a:r>
              <a:rPr lang="en-US" sz="1100" dirty="0">
                <a:latin typeface="Trajan Pro" panose="02020502050506020301" pitchFamily="18" charset="0"/>
              </a:rPr>
              <a:t>adapted from materials provided by </a:t>
            </a:r>
            <a:r>
              <a:rPr lang="en-US" sz="1100">
                <a:latin typeface="Trajan Pro" panose="02020502050506020301" pitchFamily="18" charset="0"/>
              </a:rPr>
              <a:t>the </a:t>
            </a:r>
            <a:br>
              <a:rPr lang="en-US" sz="1100">
                <a:latin typeface="Trajan Pro" panose="02020502050506020301" pitchFamily="18" charset="0"/>
              </a:rPr>
            </a:br>
            <a:r>
              <a:rPr lang="en-US" sz="1100">
                <a:latin typeface="Trajan Pro" panose="02020502050506020301" pitchFamily="18" charset="0"/>
              </a:rPr>
              <a:t>Beta </a:t>
            </a:r>
            <a:r>
              <a:rPr lang="en-US" sz="1100" dirty="0">
                <a:latin typeface="Trajan Pro" panose="02020502050506020301" pitchFamily="18" charset="0"/>
              </a:rPr>
              <a:t>Delta Chapter at Miami University</a:t>
            </a:r>
            <a:br>
              <a:rPr lang="en-US" sz="3467" dirty="0"/>
            </a:br>
            <a:r>
              <a:rPr lang="en" sz="3467" dirty="0"/>
              <a:t>  </a:t>
            </a:r>
            <a:br>
              <a:rPr lang="en" sz="3467" dirty="0"/>
            </a:br>
            <a:endParaRPr sz="346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679400" y="1264233"/>
            <a:ext cx="10833200" cy="4572000"/>
          </a:xfrm>
          <a:prstGeom prst="rect">
            <a:avLst/>
          </a:prstGeom>
        </p:spPr>
        <p:txBody>
          <a:bodyPr spcFirstLastPara="1" wrap="square" lIns="121900" tIns="121900" rIns="121900" bIns="121900" anchor="ctr" anchorCtr="0">
            <a:noAutofit/>
          </a:bodyPr>
          <a:lstStyle/>
          <a:p>
            <a:r>
              <a:rPr lang="en" sz="4000" b="1" dirty="0">
                <a:latin typeface="Trajan Pro" panose="02020502050506020301" pitchFamily="18" charset="0"/>
              </a:rPr>
              <a:t>BYOB: </a:t>
            </a:r>
            <a:r>
              <a:rPr lang="en-US" sz="4000" dirty="0">
                <a:latin typeface="Trajan Pro" panose="02020502050506020301" pitchFamily="18" charset="0"/>
              </a:rPr>
              <a:t>BE YOUR OWN BARTENDER</a:t>
            </a:r>
            <a:endParaRPr sz="4000" dirty="0">
              <a:latin typeface="Trajan Pro" panose="02020502050506020301" pitchFamily="18" charset="0"/>
            </a:endParaRPr>
          </a:p>
          <a:p>
            <a:r>
              <a:rPr lang="en-US" sz="2000" dirty="0">
                <a:latin typeface="Trajan Pro" panose="02020502050506020301" pitchFamily="18" charset="0"/>
              </a:rPr>
              <a:t>(AKA…Bring YOUR Own Beverage)</a:t>
            </a:r>
            <a:br>
              <a:rPr lang="en-US" sz="2000" dirty="0">
                <a:latin typeface="Trajan Pro" panose="02020502050506020301" pitchFamily="18" charset="0"/>
              </a:rPr>
            </a:br>
            <a:br>
              <a:rPr lang="en-US" sz="2000" dirty="0">
                <a:latin typeface="Trajan Pro" panose="02020502050506020301" pitchFamily="18" charset="0"/>
              </a:rPr>
            </a:br>
            <a:endParaRPr sz="2000" b="1" dirty="0">
              <a:latin typeface="Trajan Pro" panose="02020502050506020301" pitchFamily="18" charset="0"/>
            </a:endParaRPr>
          </a:p>
          <a:p>
            <a:r>
              <a:rPr lang="en-US" sz="2933" b="1" dirty="0">
                <a:latin typeface="Trajan Pro" panose="02020502050506020301" pitchFamily="18" charset="0"/>
              </a:rPr>
              <a:t>Here’s How </a:t>
            </a:r>
            <a:r>
              <a:rPr lang="en" sz="2933" b="1" dirty="0">
                <a:latin typeface="Trajan Pro" panose="02020502050506020301" pitchFamily="18" charset="0"/>
              </a:rPr>
              <a:t>Members and guests over 21 </a:t>
            </a:r>
            <a:r>
              <a:rPr lang="en-US" sz="2933" b="1" dirty="0">
                <a:latin typeface="Trajan Pro" panose="02020502050506020301" pitchFamily="18" charset="0"/>
              </a:rPr>
              <a:t>actually BYOB.</a:t>
            </a:r>
            <a:endParaRPr sz="2933" dirty="0">
              <a:latin typeface="Trajan Pro" panose="02020502050506020301"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415600" y="593367"/>
            <a:ext cx="5680400" cy="763600"/>
          </a:xfrm>
          <a:prstGeom prst="rect">
            <a:avLst/>
          </a:prstGeom>
        </p:spPr>
        <p:txBody>
          <a:bodyPr spcFirstLastPara="1" wrap="square" lIns="121900" tIns="121900" rIns="121900" bIns="121900" anchor="t" anchorCtr="0">
            <a:noAutofit/>
          </a:bodyPr>
          <a:lstStyle/>
          <a:p>
            <a:r>
              <a:rPr lang="en" dirty="0"/>
              <a:t>What’s allowed?</a:t>
            </a:r>
            <a:endParaRPr dirty="0"/>
          </a:p>
        </p:txBody>
      </p:sp>
      <p:sp>
        <p:nvSpPr>
          <p:cNvPr id="70" name="Google Shape;70;p15"/>
          <p:cNvSpPr txBox="1">
            <a:spLocks noGrp="1"/>
          </p:cNvSpPr>
          <p:nvPr>
            <p:ph type="body" idx="1"/>
          </p:nvPr>
        </p:nvSpPr>
        <p:spPr>
          <a:xfrm>
            <a:off x="398742" y="1128327"/>
            <a:ext cx="11136000" cy="4555200"/>
          </a:xfrm>
          <a:prstGeom prst="rect">
            <a:avLst/>
          </a:prstGeom>
        </p:spPr>
        <p:txBody>
          <a:bodyPr spcFirstLastPara="1" wrap="square" lIns="121900" tIns="121900" rIns="121900" bIns="121900" anchor="t" anchorCtr="0">
            <a:noAutofit/>
          </a:bodyPr>
          <a:lstStyle/>
          <a:p>
            <a:pPr>
              <a:lnSpc>
                <a:spcPct val="150000"/>
              </a:lnSpc>
              <a:buClr>
                <a:srgbClr val="000000"/>
              </a:buClr>
              <a:buChar char="-"/>
            </a:pPr>
            <a:r>
              <a:rPr lang="en-US" b="1" dirty="0">
                <a:solidFill>
                  <a:srgbClr val="000000"/>
                </a:solidFill>
              </a:rPr>
              <a:t>Beer, hard </a:t>
            </a:r>
            <a:r>
              <a:rPr lang="en" b="1" dirty="0">
                <a:solidFill>
                  <a:srgbClr val="000000"/>
                </a:solidFill>
              </a:rPr>
              <a:t>seltzer, </a:t>
            </a:r>
            <a:r>
              <a:rPr lang="en-US" b="1" dirty="0">
                <a:solidFill>
                  <a:srgbClr val="000000"/>
                </a:solidFill>
              </a:rPr>
              <a:t>w</a:t>
            </a:r>
            <a:r>
              <a:rPr lang="en" b="1" dirty="0" err="1">
                <a:solidFill>
                  <a:srgbClr val="000000"/>
                </a:solidFill>
              </a:rPr>
              <a:t>ine</a:t>
            </a:r>
            <a:r>
              <a:rPr lang="en" b="1" dirty="0">
                <a:solidFill>
                  <a:srgbClr val="000000"/>
                </a:solidFill>
              </a:rPr>
              <a:t> or </a:t>
            </a:r>
            <a:r>
              <a:rPr lang="en-US" b="1" dirty="0">
                <a:solidFill>
                  <a:srgbClr val="000000"/>
                </a:solidFill>
              </a:rPr>
              <a:t>premium</a:t>
            </a:r>
            <a:r>
              <a:rPr lang="en" b="1" dirty="0">
                <a:solidFill>
                  <a:srgbClr val="000000"/>
                </a:solidFill>
              </a:rPr>
              <a:t> </a:t>
            </a:r>
            <a:r>
              <a:rPr lang="en-US" b="1" dirty="0">
                <a:solidFill>
                  <a:srgbClr val="000000"/>
                </a:solidFill>
              </a:rPr>
              <a:t>m</a:t>
            </a:r>
            <a:r>
              <a:rPr lang="en" b="1" dirty="0">
                <a:solidFill>
                  <a:srgbClr val="000000"/>
                </a:solidFill>
              </a:rPr>
              <a:t>alt </a:t>
            </a:r>
            <a:r>
              <a:rPr lang="en-US" b="1" dirty="0">
                <a:solidFill>
                  <a:srgbClr val="000000"/>
                </a:solidFill>
              </a:rPr>
              <a:t>beverages</a:t>
            </a:r>
            <a:endParaRPr dirty="0">
              <a:solidFill>
                <a:srgbClr val="000000"/>
              </a:solidFill>
            </a:endParaRPr>
          </a:p>
          <a:p>
            <a:pPr lvl="1">
              <a:lnSpc>
                <a:spcPct val="150000"/>
              </a:lnSpc>
              <a:spcBef>
                <a:spcPts val="0"/>
              </a:spcBef>
              <a:buClr>
                <a:srgbClr val="000000"/>
              </a:buClr>
              <a:buChar char="-"/>
            </a:pPr>
            <a:r>
              <a:rPr lang="en-US" dirty="0">
                <a:solidFill>
                  <a:srgbClr val="000000"/>
                </a:solidFill>
              </a:rPr>
              <a:t>Single serving sizes only</a:t>
            </a:r>
          </a:p>
          <a:p>
            <a:pPr lvl="1">
              <a:lnSpc>
                <a:spcPct val="150000"/>
              </a:lnSpc>
              <a:spcBef>
                <a:spcPts val="0"/>
              </a:spcBef>
              <a:buClr>
                <a:srgbClr val="000000"/>
              </a:buClr>
              <a:buChar char="-"/>
            </a:pPr>
            <a:r>
              <a:rPr lang="en-US" dirty="0">
                <a:solidFill>
                  <a:srgbClr val="000000"/>
                </a:solidFill>
              </a:rPr>
              <a:t>Canned  or plastic beverages are recommended. Anything</a:t>
            </a:r>
            <a:r>
              <a:rPr lang="en" dirty="0">
                <a:solidFill>
                  <a:srgbClr val="000000"/>
                </a:solidFill>
              </a:rPr>
              <a:t> in glass bottles will be poured into plastic cups.</a:t>
            </a:r>
            <a:endParaRPr dirty="0">
              <a:solidFill>
                <a:srgbClr val="000000"/>
              </a:solidFill>
            </a:endParaRPr>
          </a:p>
        </p:txBody>
      </p:sp>
      <p:pic>
        <p:nvPicPr>
          <p:cNvPr id="71" name="Google Shape;71;p15"/>
          <p:cNvPicPr preferRelativeResize="0"/>
          <p:nvPr/>
        </p:nvPicPr>
        <p:blipFill>
          <a:blip r:embed="rId3">
            <a:alphaModFix/>
          </a:blip>
          <a:stretch>
            <a:fillRect/>
          </a:stretch>
        </p:blipFill>
        <p:spPr>
          <a:xfrm>
            <a:off x="2833210" y="3831864"/>
            <a:ext cx="2812154" cy="1874736"/>
          </a:xfrm>
          <a:prstGeom prst="rect">
            <a:avLst/>
          </a:prstGeom>
          <a:noFill/>
          <a:ln>
            <a:noFill/>
          </a:ln>
        </p:spPr>
      </p:pic>
      <p:pic>
        <p:nvPicPr>
          <p:cNvPr id="3" name="Picture 2">
            <a:extLst>
              <a:ext uri="{FF2B5EF4-FFF2-40B4-BE49-F238E27FC236}">
                <a16:creationId xmlns:a16="http://schemas.microsoft.com/office/drawing/2014/main" id="{D3826F28-157B-471A-92D2-322DD617C285}"/>
              </a:ext>
            </a:extLst>
          </p:cNvPr>
          <p:cNvPicPr>
            <a:picLocks noChangeAspect="1"/>
          </p:cNvPicPr>
          <p:nvPr/>
        </p:nvPicPr>
        <p:blipFill>
          <a:blip r:embed="rId4"/>
          <a:stretch>
            <a:fillRect/>
          </a:stretch>
        </p:blipFill>
        <p:spPr>
          <a:xfrm>
            <a:off x="523157" y="3979380"/>
            <a:ext cx="2096083" cy="1630809"/>
          </a:xfrm>
          <a:prstGeom prst="rect">
            <a:avLst/>
          </a:prstGeom>
        </p:spPr>
      </p:pic>
      <p:pic>
        <p:nvPicPr>
          <p:cNvPr id="5" name="Picture 4">
            <a:extLst>
              <a:ext uri="{FF2B5EF4-FFF2-40B4-BE49-F238E27FC236}">
                <a16:creationId xmlns:a16="http://schemas.microsoft.com/office/drawing/2014/main" id="{5C91FDAA-262C-4838-B833-7C06AACDB4BB}"/>
              </a:ext>
            </a:extLst>
          </p:cNvPr>
          <p:cNvPicPr>
            <a:picLocks noChangeAspect="1"/>
          </p:cNvPicPr>
          <p:nvPr/>
        </p:nvPicPr>
        <p:blipFill>
          <a:blip r:embed="rId5"/>
          <a:stretch>
            <a:fillRect/>
          </a:stretch>
        </p:blipFill>
        <p:spPr>
          <a:xfrm>
            <a:off x="5711182" y="3638795"/>
            <a:ext cx="1850381" cy="2044732"/>
          </a:xfrm>
          <a:prstGeom prst="rect">
            <a:avLst/>
          </a:prstGeom>
        </p:spPr>
      </p:pic>
      <p:pic>
        <p:nvPicPr>
          <p:cNvPr id="6" name="Picture 5">
            <a:extLst>
              <a:ext uri="{FF2B5EF4-FFF2-40B4-BE49-F238E27FC236}">
                <a16:creationId xmlns:a16="http://schemas.microsoft.com/office/drawing/2014/main" id="{C1C65CCD-8C43-48E2-9B68-A2FD192F5947}"/>
              </a:ext>
            </a:extLst>
          </p:cNvPr>
          <p:cNvPicPr>
            <a:picLocks noChangeAspect="1"/>
          </p:cNvPicPr>
          <p:nvPr/>
        </p:nvPicPr>
        <p:blipFill>
          <a:blip r:embed="rId6"/>
          <a:stretch>
            <a:fillRect/>
          </a:stretch>
        </p:blipFill>
        <p:spPr>
          <a:xfrm>
            <a:off x="7701522" y="3831864"/>
            <a:ext cx="1966818" cy="1873319"/>
          </a:xfrm>
          <a:prstGeom prst="rect">
            <a:avLst/>
          </a:prstGeom>
        </p:spPr>
      </p:pic>
      <p:pic>
        <p:nvPicPr>
          <p:cNvPr id="7" name="Picture 6">
            <a:extLst>
              <a:ext uri="{FF2B5EF4-FFF2-40B4-BE49-F238E27FC236}">
                <a16:creationId xmlns:a16="http://schemas.microsoft.com/office/drawing/2014/main" id="{83A7ADED-F49E-439A-8767-E72F2CC91631}"/>
              </a:ext>
            </a:extLst>
          </p:cNvPr>
          <p:cNvPicPr>
            <a:picLocks noChangeAspect="1"/>
          </p:cNvPicPr>
          <p:nvPr/>
        </p:nvPicPr>
        <p:blipFill>
          <a:blip r:embed="rId7"/>
          <a:stretch>
            <a:fillRect/>
          </a:stretch>
        </p:blipFill>
        <p:spPr>
          <a:xfrm>
            <a:off x="10003273" y="3979380"/>
            <a:ext cx="1679311" cy="167667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dirty="0"/>
              <a:t>What’s not allowed? </a:t>
            </a:r>
            <a:endParaRPr dirty="0"/>
          </a:p>
        </p:txBody>
      </p:sp>
      <p:sp>
        <p:nvSpPr>
          <p:cNvPr id="84" name="Google Shape;84;p16"/>
          <p:cNvSpPr txBox="1">
            <a:spLocks noGrp="1"/>
          </p:cNvSpPr>
          <p:nvPr>
            <p:ph type="body" idx="1"/>
          </p:nvPr>
        </p:nvSpPr>
        <p:spPr>
          <a:xfrm>
            <a:off x="548500" y="1536633"/>
            <a:ext cx="11360800" cy="4555200"/>
          </a:xfrm>
          <a:prstGeom prst="rect">
            <a:avLst/>
          </a:prstGeom>
        </p:spPr>
        <p:txBody>
          <a:bodyPr spcFirstLastPara="1" wrap="square" lIns="121900" tIns="121900" rIns="121900" bIns="121900" anchor="t" anchorCtr="0">
            <a:noAutofit/>
          </a:bodyPr>
          <a:lstStyle/>
          <a:p>
            <a:pPr>
              <a:buClr>
                <a:srgbClr val="000000"/>
              </a:buClr>
              <a:buChar char="-"/>
            </a:pPr>
            <a:endParaRPr lang="en-US" sz="4000" dirty="0">
              <a:solidFill>
                <a:srgbClr val="000000"/>
              </a:solidFill>
            </a:endParaRPr>
          </a:p>
          <a:p>
            <a:pPr>
              <a:buClr>
                <a:srgbClr val="000000"/>
              </a:buClr>
              <a:buChar char="-"/>
            </a:pPr>
            <a:r>
              <a:rPr lang="en-US" sz="4000" dirty="0">
                <a:solidFill>
                  <a:srgbClr val="000000"/>
                </a:solidFill>
              </a:rPr>
              <a:t>Hard liquor or any beverage over 15% alcohol by volume (ABV) </a:t>
            </a:r>
          </a:p>
          <a:p>
            <a:pPr>
              <a:buClr>
                <a:srgbClr val="000000"/>
              </a:buClr>
              <a:buChar char="-"/>
            </a:pPr>
            <a:endParaRPr lang="en-US" sz="4000" dirty="0">
              <a:solidFill>
                <a:srgbClr val="000000"/>
              </a:solidFill>
            </a:endParaRPr>
          </a:p>
          <a:p>
            <a:pPr>
              <a:buClr>
                <a:srgbClr val="000000"/>
              </a:buClr>
              <a:buChar char="-"/>
            </a:pPr>
            <a:endParaRPr sz="4000" dirty="0">
              <a:solidFill>
                <a:srgbClr val="000000"/>
              </a:solidFill>
            </a:endParaRPr>
          </a:p>
          <a:p>
            <a:pPr>
              <a:buClr>
                <a:srgbClr val="000000"/>
              </a:buClr>
              <a:buChar char="-"/>
            </a:pPr>
            <a:r>
              <a:rPr lang="en" sz="4000" dirty="0">
                <a:solidFill>
                  <a:srgbClr val="000000"/>
                </a:solidFill>
              </a:rPr>
              <a:t>Any alcohol for members or guests under 21 </a:t>
            </a:r>
            <a:endParaRPr sz="4000" dirty="0">
              <a:solidFill>
                <a:srgbClr val="000000"/>
              </a:solidFill>
            </a:endParaRPr>
          </a:p>
          <a:p>
            <a:pPr marL="0" indent="0">
              <a:spcAft>
                <a:spcPts val="2133"/>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a:t>Before the event</a:t>
            </a:r>
            <a:endParaRPr/>
          </a:p>
        </p:txBody>
      </p:sp>
      <p:sp>
        <p:nvSpPr>
          <p:cNvPr id="90" name="Google Shape;90;p17"/>
          <p:cNvSpPr txBox="1">
            <a:spLocks noGrp="1"/>
          </p:cNvSpPr>
          <p:nvPr>
            <p:ph type="body" idx="1"/>
          </p:nvPr>
        </p:nvSpPr>
        <p:spPr>
          <a:xfrm>
            <a:off x="182335" y="1151400"/>
            <a:ext cx="11360800" cy="4555200"/>
          </a:xfrm>
          <a:prstGeom prst="rect">
            <a:avLst/>
          </a:prstGeom>
        </p:spPr>
        <p:txBody>
          <a:bodyPr spcFirstLastPara="1" wrap="square" lIns="121900" tIns="121900" rIns="121900" bIns="121900" anchor="t" anchorCtr="0">
            <a:noAutofit/>
          </a:bodyPr>
          <a:lstStyle/>
          <a:p>
            <a:pPr>
              <a:lnSpc>
                <a:spcPct val="150000"/>
              </a:lnSpc>
              <a:buClr>
                <a:srgbClr val="000000"/>
              </a:buClr>
              <a:buChar char="-"/>
            </a:pPr>
            <a:r>
              <a:rPr lang="en-US" dirty="0">
                <a:solidFill>
                  <a:srgbClr val="000000"/>
                </a:solidFill>
              </a:rPr>
              <a:t>Determine a location where members and guests will meet to check in.</a:t>
            </a:r>
            <a:endParaRPr dirty="0">
              <a:solidFill>
                <a:srgbClr val="000000"/>
              </a:solidFill>
            </a:endParaRPr>
          </a:p>
          <a:p>
            <a:pPr>
              <a:lnSpc>
                <a:spcPct val="150000"/>
              </a:lnSpc>
              <a:buClr>
                <a:srgbClr val="000000"/>
              </a:buClr>
              <a:buChar char="-"/>
            </a:pPr>
            <a:r>
              <a:rPr lang="en-US" dirty="0">
                <a:solidFill>
                  <a:srgbClr val="000000"/>
                </a:solidFill>
              </a:rPr>
              <a:t>Meet with function monitors or officers coordinating check-in.</a:t>
            </a:r>
            <a:endParaRPr dirty="0">
              <a:solidFill>
                <a:srgbClr val="000000"/>
              </a:solidFill>
            </a:endParaRPr>
          </a:p>
          <a:p>
            <a:pPr>
              <a:lnSpc>
                <a:spcPct val="150000"/>
              </a:lnSpc>
              <a:buClr>
                <a:srgbClr val="000000"/>
              </a:buClr>
              <a:buChar char="-"/>
            </a:pPr>
            <a:r>
              <a:rPr lang="en" dirty="0">
                <a:solidFill>
                  <a:srgbClr val="000000"/>
                </a:solidFill>
              </a:rPr>
              <a:t>Bags, purses, large pockets will be </a:t>
            </a:r>
            <a:r>
              <a:rPr lang="en-US" dirty="0">
                <a:solidFill>
                  <a:srgbClr val="000000"/>
                </a:solidFill>
              </a:rPr>
              <a:t>checked.</a:t>
            </a:r>
            <a:endParaRPr dirty="0">
              <a:solidFill>
                <a:srgbClr val="000000"/>
              </a:solidFill>
            </a:endParaRPr>
          </a:p>
          <a:p>
            <a:pPr lvl="1">
              <a:lnSpc>
                <a:spcPct val="150000"/>
              </a:lnSpc>
              <a:spcBef>
                <a:spcPts val="0"/>
              </a:spcBef>
              <a:buClr>
                <a:srgbClr val="000000"/>
              </a:buClr>
              <a:buChar char="-"/>
            </a:pPr>
            <a:r>
              <a:rPr lang="en" dirty="0">
                <a:solidFill>
                  <a:srgbClr val="000000"/>
                </a:solidFill>
              </a:rPr>
              <a:t>For members and guests under 21:</a:t>
            </a:r>
            <a:endParaRPr dirty="0">
              <a:solidFill>
                <a:srgbClr val="000000"/>
              </a:solidFill>
            </a:endParaRPr>
          </a:p>
          <a:p>
            <a:pPr lvl="2">
              <a:lnSpc>
                <a:spcPct val="150000"/>
              </a:lnSpc>
              <a:spcBef>
                <a:spcPts val="0"/>
              </a:spcBef>
              <a:buClr>
                <a:srgbClr val="000000"/>
              </a:buClr>
              <a:buChar char="-"/>
            </a:pPr>
            <a:r>
              <a:rPr lang="en" dirty="0">
                <a:solidFill>
                  <a:srgbClr val="000000"/>
                </a:solidFill>
              </a:rPr>
              <a:t>Check in and go to your designated bus.</a:t>
            </a:r>
            <a:endParaRPr dirty="0">
              <a:solidFill>
                <a:srgbClr val="000000"/>
              </a:solidFill>
            </a:endParaRPr>
          </a:p>
          <a:p>
            <a:pPr lvl="1">
              <a:lnSpc>
                <a:spcPct val="150000"/>
              </a:lnSpc>
              <a:spcBef>
                <a:spcPts val="0"/>
              </a:spcBef>
              <a:buClr>
                <a:srgbClr val="000000"/>
              </a:buClr>
              <a:buChar char="-"/>
            </a:pPr>
            <a:r>
              <a:rPr lang="en" dirty="0">
                <a:solidFill>
                  <a:srgbClr val="000000"/>
                </a:solidFill>
              </a:rPr>
              <a:t>For members and guests over 21:</a:t>
            </a:r>
            <a:endParaRPr dirty="0">
              <a:solidFill>
                <a:srgbClr val="000000"/>
              </a:solidFill>
            </a:endParaRPr>
          </a:p>
          <a:p>
            <a:pPr lvl="2">
              <a:lnSpc>
                <a:spcPct val="150000"/>
              </a:lnSpc>
              <a:spcBef>
                <a:spcPts val="0"/>
              </a:spcBef>
              <a:buClr>
                <a:srgbClr val="000000"/>
              </a:buClr>
              <a:buChar char="-"/>
            </a:pPr>
            <a:r>
              <a:rPr lang="en" b="1" dirty="0">
                <a:solidFill>
                  <a:srgbClr val="000000"/>
                </a:solidFill>
              </a:rPr>
              <a:t>Note that beverages should be in a bag clearly marked with your name on it.</a:t>
            </a:r>
            <a:endParaRPr b="1" dirty="0">
              <a:solidFill>
                <a:srgbClr val="000000"/>
              </a:solidFill>
            </a:endParaRPr>
          </a:p>
          <a:p>
            <a:pPr lvl="2">
              <a:lnSpc>
                <a:spcPct val="150000"/>
              </a:lnSpc>
              <a:spcBef>
                <a:spcPts val="0"/>
              </a:spcBef>
              <a:buClr>
                <a:srgbClr val="000000"/>
              </a:buClr>
              <a:buChar char="-"/>
            </a:pPr>
            <a:r>
              <a:rPr lang="en-US" dirty="0">
                <a:solidFill>
                  <a:srgbClr val="000000"/>
                </a:solidFill>
              </a:rPr>
              <a:t>Remind attendees that function monitors will check </a:t>
            </a:r>
            <a:r>
              <a:rPr lang="en" dirty="0">
                <a:solidFill>
                  <a:srgbClr val="000000"/>
                </a:solidFill>
              </a:rPr>
              <a:t>IDs and </a:t>
            </a:r>
            <a:r>
              <a:rPr lang="en-US" dirty="0">
                <a:solidFill>
                  <a:srgbClr val="000000"/>
                </a:solidFill>
              </a:rPr>
              <a:t>issue</a:t>
            </a:r>
            <a:r>
              <a:rPr lang="en" dirty="0">
                <a:solidFill>
                  <a:srgbClr val="000000"/>
                </a:solidFill>
              </a:rPr>
              <a:t> wristbands. </a:t>
            </a:r>
            <a:endParaRPr dirty="0">
              <a:solidFill>
                <a:srgbClr val="000000"/>
              </a:solidFill>
            </a:endParaRPr>
          </a:p>
          <a:p>
            <a:pPr marL="0" indent="0">
              <a:lnSpc>
                <a:spcPct val="150000"/>
              </a:lnSpc>
              <a:spcBef>
                <a:spcPts val="2133"/>
              </a:spcBef>
              <a:buNone/>
            </a:pPr>
            <a:endParaRPr dirty="0">
              <a:solidFill>
                <a:srgbClr val="000000"/>
              </a:solidFill>
            </a:endParaRPr>
          </a:p>
          <a:p>
            <a:pPr marL="1828754" indent="0">
              <a:lnSpc>
                <a:spcPct val="150000"/>
              </a:lnSpc>
              <a:spcBef>
                <a:spcPts val="2133"/>
              </a:spcBef>
              <a:buNone/>
            </a:pPr>
            <a:endParaRPr dirty="0">
              <a:solidFill>
                <a:srgbClr val="000000"/>
              </a:solidFill>
            </a:endParaRPr>
          </a:p>
          <a:p>
            <a:pPr marL="0" indent="0">
              <a:lnSpc>
                <a:spcPct val="150000"/>
              </a:lnSpc>
              <a:spcBef>
                <a:spcPts val="2133"/>
              </a:spcBef>
              <a:spcAft>
                <a:spcPts val="2133"/>
              </a:spcAft>
              <a:buNone/>
            </a:pPr>
            <a:endParaRPr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US" dirty="0"/>
              <a:t>Checking in alcohol at the venue</a:t>
            </a:r>
            <a:endParaRPr dirty="0"/>
          </a:p>
        </p:txBody>
      </p:sp>
      <p:sp>
        <p:nvSpPr>
          <p:cNvPr id="96" name="Google Shape;96;p18"/>
          <p:cNvSpPr txBox="1">
            <a:spLocks noGrp="1"/>
          </p:cNvSpPr>
          <p:nvPr>
            <p:ph type="body" idx="1"/>
          </p:nvPr>
        </p:nvSpPr>
        <p:spPr>
          <a:xfrm>
            <a:off x="1268928" y="1341600"/>
            <a:ext cx="10327327" cy="1276909"/>
          </a:xfrm>
          <a:prstGeom prst="rect">
            <a:avLst/>
          </a:prstGeom>
        </p:spPr>
        <p:txBody>
          <a:bodyPr spcFirstLastPara="1" wrap="square" lIns="121900" tIns="121900" rIns="121900" bIns="121900" anchor="t" anchorCtr="0">
            <a:noAutofit/>
          </a:bodyPr>
          <a:lstStyle/>
          <a:p>
            <a:pPr marL="152396" indent="0">
              <a:lnSpc>
                <a:spcPct val="100000"/>
              </a:lnSpc>
              <a:buNone/>
            </a:pPr>
            <a:r>
              <a:rPr lang="en-US" dirty="0"/>
              <a:t>For every event, determine how the drinks individuals </a:t>
            </a:r>
          </a:p>
          <a:p>
            <a:pPr marL="152396" indent="0">
              <a:lnSpc>
                <a:spcPct val="100000"/>
              </a:lnSpc>
              <a:buNone/>
            </a:pPr>
            <a:r>
              <a:rPr lang="en-US" dirty="0"/>
              <a:t>brought will be identified. (this includes members AND guests)</a:t>
            </a:r>
            <a:endParaRPr dirty="0">
              <a:solidFill>
                <a:srgbClr val="000000"/>
              </a:solidFill>
            </a:endParaRPr>
          </a:p>
        </p:txBody>
      </p:sp>
      <p:sp>
        <p:nvSpPr>
          <p:cNvPr id="2" name="TextBox 1">
            <a:extLst>
              <a:ext uri="{FF2B5EF4-FFF2-40B4-BE49-F238E27FC236}">
                <a16:creationId xmlns:a16="http://schemas.microsoft.com/office/drawing/2014/main" id="{79F2ECB2-0BE0-46AB-B332-AEFAA2FA591F}"/>
              </a:ext>
            </a:extLst>
          </p:cNvPr>
          <p:cNvSpPr txBox="1"/>
          <p:nvPr/>
        </p:nvSpPr>
        <p:spPr>
          <a:xfrm>
            <a:off x="585926" y="2920753"/>
            <a:ext cx="5015884" cy="2246769"/>
          </a:xfrm>
          <a:prstGeom prst="rect">
            <a:avLst/>
          </a:prstGeom>
          <a:noFill/>
        </p:spPr>
        <p:txBody>
          <a:bodyPr wrap="square" rtlCol="0">
            <a:spAutoFit/>
          </a:bodyPr>
          <a:lstStyle/>
          <a:p>
            <a:r>
              <a:rPr lang="en-US" b="1" dirty="0">
                <a:latin typeface="Gentium Basic" panose="02000503060000020004" pitchFamily="2" charset="0"/>
              </a:rPr>
              <a:t>TICKET SYSTEM </a:t>
            </a:r>
          </a:p>
          <a:p>
            <a:pPr marL="285750" indent="-285750">
              <a:buFontTx/>
              <a:buChar char="-"/>
            </a:pPr>
            <a:r>
              <a:rPr lang="en-US" dirty="0">
                <a:latin typeface="Gentium Basic" panose="02000503060000020004" pitchFamily="2" charset="0"/>
              </a:rPr>
              <a:t>Each guest gets one ticket per drink they brought.</a:t>
            </a:r>
          </a:p>
          <a:p>
            <a:pPr marL="285750" indent="-285750">
              <a:buFontTx/>
              <a:buChar char="-"/>
            </a:pPr>
            <a:r>
              <a:rPr lang="en-US" dirty="0">
                <a:latin typeface="Gentium Basic" panose="02000503060000020004" pitchFamily="2" charset="0"/>
              </a:rPr>
              <a:t>The tickets are personalized to the type of drink the guest brought, e.g., Bud Light, </a:t>
            </a:r>
            <a:r>
              <a:rPr lang="en-US" dirty="0" err="1">
                <a:latin typeface="Gentium Basic" panose="02000503060000020004" pitchFamily="2" charset="0"/>
              </a:rPr>
              <a:t>Whiteclaw</a:t>
            </a:r>
            <a:r>
              <a:rPr lang="en-US" dirty="0">
                <a:latin typeface="Gentium Basic" panose="02000503060000020004" pitchFamily="2" charset="0"/>
              </a:rPr>
              <a:t> Lime, </a:t>
            </a:r>
            <a:r>
              <a:rPr lang="en-US" dirty="0" err="1">
                <a:latin typeface="Gentium Basic" panose="02000503060000020004" pitchFamily="2" charset="0"/>
              </a:rPr>
              <a:t>Naturdays</a:t>
            </a:r>
            <a:r>
              <a:rPr lang="en-US" dirty="0">
                <a:latin typeface="Gentium Basic" panose="02000503060000020004" pitchFamily="2" charset="0"/>
              </a:rPr>
              <a:t>, etc. </a:t>
            </a:r>
          </a:p>
          <a:p>
            <a:pPr marL="285750" indent="-285750">
              <a:buFontTx/>
              <a:buChar char="-"/>
            </a:pPr>
            <a:r>
              <a:rPr lang="en-US" dirty="0">
                <a:latin typeface="Gentium Basic" panose="02000503060000020004" pitchFamily="2" charset="77"/>
              </a:rPr>
              <a:t>A member who is working at the social event checks in each guest’s drink(s) and writes the attendee’s name on the tickets.</a:t>
            </a:r>
          </a:p>
          <a:p>
            <a:pPr marL="285750" indent="-285750">
              <a:buFontTx/>
              <a:buChar char="-"/>
            </a:pPr>
            <a:r>
              <a:rPr lang="en-US" dirty="0">
                <a:latin typeface="Gentium Basic" panose="02000503060000020004" pitchFamily="2" charset="0"/>
              </a:rPr>
              <a:t>The guest redeems tickets one at a time for their drinks at the bar.</a:t>
            </a:r>
          </a:p>
          <a:p>
            <a:pPr marL="285750" indent="-285750">
              <a:buFontTx/>
              <a:buChar char="-"/>
            </a:pPr>
            <a:r>
              <a:rPr lang="en-US" dirty="0">
                <a:latin typeface="Gentium Basic" panose="02000503060000020004" pitchFamily="2" charset="0"/>
              </a:rPr>
              <a:t>An empty can and ticket are required to receive the next drink.</a:t>
            </a:r>
          </a:p>
        </p:txBody>
      </p:sp>
      <p:sp>
        <p:nvSpPr>
          <p:cNvPr id="3" name="TextBox 2">
            <a:extLst>
              <a:ext uri="{FF2B5EF4-FFF2-40B4-BE49-F238E27FC236}">
                <a16:creationId xmlns:a16="http://schemas.microsoft.com/office/drawing/2014/main" id="{D5749212-951D-4FE5-A04B-57B90A4CD7A5}"/>
              </a:ext>
            </a:extLst>
          </p:cNvPr>
          <p:cNvSpPr txBox="1"/>
          <p:nvPr/>
        </p:nvSpPr>
        <p:spPr>
          <a:xfrm>
            <a:off x="5930284" y="2899886"/>
            <a:ext cx="5424256" cy="2185214"/>
          </a:xfrm>
          <a:prstGeom prst="rect">
            <a:avLst/>
          </a:prstGeom>
          <a:noFill/>
        </p:spPr>
        <p:txBody>
          <a:bodyPr wrap="square" rtlCol="0">
            <a:spAutoFit/>
          </a:bodyPr>
          <a:lstStyle/>
          <a:p>
            <a:r>
              <a:rPr lang="en-US" b="1" dirty="0">
                <a:latin typeface="Gentium Basic" panose="02000503060000020004" pitchFamily="2" charset="0"/>
              </a:rPr>
              <a:t>WRISTBAND SYSTEM</a:t>
            </a:r>
          </a:p>
          <a:p>
            <a:pPr marL="285750" indent="-285750">
              <a:buFontTx/>
              <a:buChar char="-"/>
            </a:pPr>
            <a:r>
              <a:rPr lang="en-US" dirty="0">
                <a:latin typeface="Gentium Basic" panose="02000503060000020004" pitchFamily="2" charset="0"/>
              </a:rPr>
              <a:t>The individual’s name and type and number of drinks is written on their wristband with a permanent marker.</a:t>
            </a:r>
          </a:p>
          <a:p>
            <a:pPr marL="285750" indent="-285750">
              <a:buFontTx/>
              <a:buChar char="-"/>
            </a:pPr>
            <a:r>
              <a:rPr lang="en-US" dirty="0">
                <a:latin typeface="Gentium Basic" panose="02000503060000020004" pitchFamily="2" charset="77"/>
              </a:rPr>
              <a:t>A member who is working at the social event checks in each guest’s drink(s). </a:t>
            </a:r>
          </a:p>
          <a:p>
            <a:pPr marL="285750" indent="-285750">
              <a:buFontTx/>
              <a:buChar char="-"/>
            </a:pPr>
            <a:r>
              <a:rPr lang="en-US" dirty="0">
                <a:latin typeface="Gentium Basic" panose="02000503060000020004" pitchFamily="2" charset="0"/>
              </a:rPr>
              <a:t>Each time a guest redeems a drink, an X is added to the wristband. </a:t>
            </a:r>
          </a:p>
          <a:p>
            <a:pPr marL="285750" indent="-285750">
              <a:buFontTx/>
              <a:buChar char="-"/>
            </a:pPr>
            <a:r>
              <a:rPr lang="en-US" dirty="0">
                <a:latin typeface="Gentium Basic" panose="02000503060000020004" pitchFamily="2" charset="0"/>
              </a:rPr>
              <a:t>An empty can is required to receive the next drink.</a:t>
            </a:r>
          </a:p>
          <a:p>
            <a:pPr marL="285750" indent="-285750">
              <a:buFont typeface="Arial" panose="020B0604020202020204" pitchFamily="34" charset="0"/>
              <a:buChar char="•"/>
            </a:pPr>
            <a:endParaRPr lang="en-US" dirty="0">
              <a:latin typeface="Gentium Basic" panose="02000503060000020004" pitchFamily="2" charset="0"/>
            </a:endParaRPr>
          </a:p>
          <a:p>
            <a:r>
              <a:rPr lang="en-US" sz="1200" dirty="0">
                <a:latin typeface="Gentium Basic" panose="02000503060000020004" pitchFamily="2" charset="0"/>
              </a:rPr>
              <a:t>NOTE: Some wristbands have perforated “pull tabs,” which many chapters have found useful.</a:t>
            </a:r>
          </a:p>
        </p:txBody>
      </p:sp>
    </p:spTree>
    <p:extLst>
      <p:ext uri="{BB962C8B-B14F-4D97-AF65-F5344CB8AC3E}">
        <p14:creationId xmlns:p14="http://schemas.microsoft.com/office/powerpoint/2010/main" val="2142368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dirty="0"/>
              <a:t>During the </a:t>
            </a:r>
            <a:r>
              <a:rPr lang="en-US" dirty="0"/>
              <a:t>event</a:t>
            </a:r>
            <a:endParaRPr dirty="0"/>
          </a:p>
        </p:txBody>
      </p:sp>
      <p:sp>
        <p:nvSpPr>
          <p:cNvPr id="96" name="Google Shape;96;p18"/>
          <p:cNvSpPr txBox="1">
            <a:spLocks noGrp="1"/>
          </p:cNvSpPr>
          <p:nvPr>
            <p:ph type="body" idx="1"/>
          </p:nvPr>
        </p:nvSpPr>
        <p:spPr>
          <a:xfrm>
            <a:off x="340955" y="1151400"/>
            <a:ext cx="11360800" cy="4555200"/>
          </a:xfrm>
          <a:prstGeom prst="rect">
            <a:avLst/>
          </a:prstGeom>
        </p:spPr>
        <p:txBody>
          <a:bodyPr spcFirstLastPara="1" wrap="square" lIns="121900" tIns="121900" rIns="121900" bIns="121900" anchor="t" anchorCtr="0">
            <a:noAutofit/>
          </a:bodyPr>
          <a:lstStyle/>
          <a:p>
            <a:pPr>
              <a:lnSpc>
                <a:spcPct val="150000"/>
              </a:lnSpc>
              <a:buClr>
                <a:srgbClr val="000000"/>
              </a:buClr>
              <a:buChar char="-"/>
            </a:pPr>
            <a:r>
              <a:rPr lang="en-US" b="1" dirty="0">
                <a:solidFill>
                  <a:srgbClr val="000000"/>
                </a:solidFill>
              </a:rPr>
              <a:t>Designate members</a:t>
            </a:r>
            <a:r>
              <a:rPr lang="en" b="1" dirty="0">
                <a:solidFill>
                  <a:srgbClr val="000000"/>
                </a:solidFill>
              </a:rPr>
              <a:t> </a:t>
            </a:r>
            <a:r>
              <a:rPr lang="en-US" b="1" dirty="0">
                <a:solidFill>
                  <a:srgbClr val="000000"/>
                </a:solidFill>
              </a:rPr>
              <a:t>to work the bar area and </a:t>
            </a:r>
            <a:r>
              <a:rPr lang="en" b="1" dirty="0">
                <a:solidFill>
                  <a:srgbClr val="000000"/>
                </a:solidFill>
              </a:rPr>
              <a:t>distribute alcohol.</a:t>
            </a:r>
            <a:endParaRPr lang="en-US" b="1" dirty="0">
              <a:solidFill>
                <a:srgbClr val="000000"/>
              </a:solidFill>
            </a:endParaRPr>
          </a:p>
          <a:p>
            <a:pPr lvl="1">
              <a:buFontTx/>
              <a:buChar char="-"/>
            </a:pPr>
            <a:r>
              <a:rPr lang="en-US" sz="2200" dirty="0">
                <a:solidFill>
                  <a:schemeClr val="tx1"/>
                </a:solidFill>
                <a:latin typeface="Gentium Basic" panose="02000503060000020004" pitchFamily="2" charset="0"/>
              </a:rPr>
              <a:t>Anyone who wishes to acquire an alcoholic beverage they brought to the event must show their wristband or ticket and return an empty can if this is not the first request. Returning the cans assists the chapter with its recycling efforts and helps ensure that alcohol is not being given away to others once it leaves the service center.</a:t>
            </a:r>
          </a:p>
          <a:p>
            <a:pPr lvl="1">
              <a:buFontTx/>
              <a:buChar char="-"/>
            </a:pPr>
            <a:r>
              <a:rPr lang="en" sz="2200" dirty="0">
                <a:solidFill>
                  <a:schemeClr val="tx1"/>
                </a:solidFill>
                <a:latin typeface="Gentium Basic" panose="02000503060000020004" pitchFamily="2" charset="0"/>
              </a:rPr>
              <a:t>No beverages </a:t>
            </a:r>
            <a:r>
              <a:rPr lang="en-US" sz="2200" dirty="0">
                <a:solidFill>
                  <a:schemeClr val="tx1"/>
                </a:solidFill>
                <a:latin typeface="Gentium Basic" panose="02000503060000020004" pitchFamily="2" charset="0"/>
              </a:rPr>
              <a:t>should be </a:t>
            </a:r>
            <a:r>
              <a:rPr lang="en" sz="2200" dirty="0">
                <a:solidFill>
                  <a:schemeClr val="tx1"/>
                </a:solidFill>
                <a:latin typeface="Gentium Basic" panose="02000503060000020004" pitchFamily="2" charset="0"/>
              </a:rPr>
              <a:t>distributed to anyone other than the person who brought it </a:t>
            </a:r>
            <a:endParaRPr sz="2200" dirty="0">
              <a:solidFill>
                <a:schemeClr val="tx1"/>
              </a:solidFill>
              <a:latin typeface="Gentium Basic" panose="02000503060000020004" pitchFamily="2" charset="0"/>
            </a:endParaRPr>
          </a:p>
          <a:p>
            <a:pPr>
              <a:lnSpc>
                <a:spcPct val="100000"/>
              </a:lnSpc>
              <a:spcBef>
                <a:spcPts val="2133"/>
              </a:spcBef>
              <a:buClr>
                <a:srgbClr val="000000"/>
              </a:buClr>
              <a:buChar char="-"/>
            </a:pPr>
            <a:r>
              <a:rPr lang="en" b="1" dirty="0">
                <a:solidFill>
                  <a:srgbClr val="000000"/>
                </a:solidFill>
              </a:rPr>
              <a:t>All alcohol will be disposed of at the end of the event. </a:t>
            </a:r>
          </a:p>
          <a:p>
            <a:pPr lvl="1">
              <a:lnSpc>
                <a:spcPct val="100000"/>
              </a:lnSpc>
              <a:buClr>
                <a:srgbClr val="000000"/>
              </a:buClr>
              <a:buChar char="-"/>
            </a:pPr>
            <a:r>
              <a:rPr lang="en" sz="2200" dirty="0">
                <a:solidFill>
                  <a:srgbClr val="000000"/>
                </a:solidFill>
              </a:rPr>
              <a:t>Only bring what you plan on drinking, </a:t>
            </a:r>
            <a:r>
              <a:rPr lang="en-US" sz="2200" dirty="0">
                <a:solidFill>
                  <a:srgbClr val="000000"/>
                </a:solidFill>
              </a:rPr>
              <a:t>because</a:t>
            </a:r>
            <a:r>
              <a:rPr lang="en" sz="2200" dirty="0">
                <a:solidFill>
                  <a:srgbClr val="000000"/>
                </a:solidFill>
              </a:rPr>
              <a:t> </a:t>
            </a:r>
            <a:r>
              <a:rPr lang="en-US" sz="2200" dirty="0">
                <a:solidFill>
                  <a:srgbClr val="000000"/>
                </a:solidFill>
              </a:rPr>
              <a:t>n</a:t>
            </a:r>
            <a:r>
              <a:rPr lang="en" sz="2200" dirty="0">
                <a:solidFill>
                  <a:srgbClr val="000000"/>
                </a:solidFill>
              </a:rPr>
              <a:t>o alcohol </a:t>
            </a:r>
            <a:r>
              <a:rPr lang="en-US" sz="2200" dirty="0">
                <a:solidFill>
                  <a:srgbClr val="000000"/>
                </a:solidFill>
              </a:rPr>
              <a:t>will leave the venue.</a:t>
            </a:r>
            <a:endParaRPr sz="2200" dirty="0">
              <a:solidFill>
                <a:srgbClr val="000000"/>
              </a:solidFill>
            </a:endParaRPr>
          </a:p>
          <a:p>
            <a:pPr indent="0">
              <a:lnSpc>
                <a:spcPct val="150000"/>
              </a:lnSpc>
              <a:spcBef>
                <a:spcPts val="2133"/>
              </a:spcBef>
              <a:spcAft>
                <a:spcPts val="2133"/>
              </a:spcAft>
              <a:buNone/>
            </a:pPr>
            <a:endParaRPr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415600" y="521800"/>
            <a:ext cx="11360800" cy="834800"/>
          </a:xfrm>
          <a:prstGeom prst="rect">
            <a:avLst/>
          </a:prstGeom>
        </p:spPr>
        <p:txBody>
          <a:bodyPr spcFirstLastPara="1" wrap="square" lIns="121900" tIns="121900" rIns="121900" bIns="121900" anchor="t" anchorCtr="0">
            <a:noAutofit/>
          </a:bodyPr>
          <a:lstStyle/>
          <a:p>
            <a:r>
              <a:rPr lang="en" dirty="0"/>
              <a:t>During the </a:t>
            </a:r>
            <a:r>
              <a:rPr lang="en-US" dirty="0"/>
              <a:t>event</a:t>
            </a:r>
            <a:endParaRPr dirty="0"/>
          </a:p>
        </p:txBody>
      </p:sp>
      <p:sp>
        <p:nvSpPr>
          <p:cNvPr id="96" name="Google Shape;96;p18"/>
          <p:cNvSpPr txBox="1">
            <a:spLocks noGrp="1"/>
          </p:cNvSpPr>
          <p:nvPr>
            <p:ph type="body" idx="1"/>
          </p:nvPr>
        </p:nvSpPr>
        <p:spPr>
          <a:xfrm>
            <a:off x="269934" y="1639672"/>
            <a:ext cx="11360800" cy="4555200"/>
          </a:xfrm>
          <a:prstGeom prst="rect">
            <a:avLst/>
          </a:prstGeom>
        </p:spPr>
        <p:txBody>
          <a:bodyPr spcFirstLastPara="1" wrap="square" lIns="121900" tIns="121900" rIns="121900" bIns="121900" anchor="t" anchorCtr="0">
            <a:noAutofit/>
          </a:bodyPr>
          <a:lstStyle/>
          <a:p>
            <a:pPr lvl="0" fontAlgn="base">
              <a:buFontTx/>
              <a:buChar char="-"/>
            </a:pPr>
            <a:r>
              <a:rPr lang="en-US" sz="2400" dirty="0"/>
              <a:t>The chapter should provide at least one non-alcoholic beverage per person in attendance.</a:t>
            </a:r>
          </a:p>
          <a:p>
            <a:pPr lvl="0" fontAlgn="base">
              <a:buFontTx/>
              <a:buChar char="-"/>
            </a:pPr>
            <a:r>
              <a:rPr lang="en-US" sz="2400" dirty="0"/>
              <a:t>Breads, meats, cheeses, vegetables, cookies, subs, pizza, brownies, fruits and dips are considered appropriate foods. The chapters should avoid serving salty foods.</a:t>
            </a:r>
          </a:p>
          <a:p>
            <a:pPr lvl="0" fontAlgn="base">
              <a:buFontTx/>
              <a:buChar char="-"/>
            </a:pPr>
            <a:r>
              <a:rPr lang="en-US" sz="2400" dirty="0"/>
              <a:t>All food and non-alcoholic beverages should be free to all attendees.</a:t>
            </a:r>
          </a:p>
          <a:p>
            <a:pPr lvl="0" fontAlgn="base">
              <a:buFontTx/>
              <a:buChar char="-"/>
            </a:pPr>
            <a:r>
              <a:rPr lang="en-US" sz="2400" dirty="0"/>
              <a:t>Food and non-alcoholic beverages should be placed in one centralized location.</a:t>
            </a:r>
          </a:p>
          <a:p>
            <a:pPr lvl="0" fontAlgn="base">
              <a:buFontTx/>
              <a:buChar char="-"/>
            </a:pPr>
            <a:r>
              <a:rPr lang="en-US" sz="2400" dirty="0"/>
              <a:t>Non-alcoholic beverages should be served from closed containers.</a:t>
            </a:r>
          </a:p>
          <a:p>
            <a:pPr lvl="0" fontAlgn="base">
              <a:buFontTx/>
              <a:buChar char="-"/>
            </a:pPr>
            <a:r>
              <a:rPr lang="en-US" sz="2400" dirty="0"/>
              <a:t>During the last hour of an event, alcohol service should stop; a new, non-alcoholic beverage and food item should be served for those who wish to switch to non-alcoholic beverages and begin winding down.</a:t>
            </a:r>
          </a:p>
          <a:p>
            <a:pPr indent="0">
              <a:lnSpc>
                <a:spcPct val="150000"/>
              </a:lnSpc>
              <a:spcBef>
                <a:spcPts val="2133"/>
              </a:spcBef>
              <a:spcAft>
                <a:spcPts val="2133"/>
              </a:spcAft>
              <a:buNone/>
            </a:pPr>
            <a:endParaRPr dirty="0">
              <a:solidFill>
                <a:srgbClr val="000000"/>
              </a:solidFill>
            </a:endParaRPr>
          </a:p>
        </p:txBody>
      </p:sp>
    </p:spTree>
    <p:extLst>
      <p:ext uri="{BB962C8B-B14F-4D97-AF65-F5344CB8AC3E}">
        <p14:creationId xmlns:p14="http://schemas.microsoft.com/office/powerpoint/2010/main" val="5940146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781</Words>
  <Application>Microsoft Office PowerPoint</Application>
  <PresentationFormat>Widescreen</PresentationFormat>
  <Paragraphs>67</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Trajan Pro</vt:lpstr>
      <vt:lpstr>Lato</vt:lpstr>
      <vt:lpstr>Calibri</vt:lpstr>
      <vt:lpstr>Arial</vt:lpstr>
      <vt:lpstr>Playfair Display</vt:lpstr>
      <vt:lpstr>Gentium Basic</vt:lpstr>
      <vt:lpstr>Office Theme</vt:lpstr>
      <vt:lpstr>PowerPoint Presentation</vt:lpstr>
      <vt:lpstr>A Guide to  BYOB Events      adapted from materials provided by the  Beta Delta Chapter at Miami University    </vt:lpstr>
      <vt:lpstr>BYOB: BE YOUR OWN BARTENDER (AKA…Bring YOUR Own Beverage)   Here’s How Members and guests over 21 actually BYOB.</vt:lpstr>
      <vt:lpstr>What’s allowed?</vt:lpstr>
      <vt:lpstr>What’s not allowed? </vt:lpstr>
      <vt:lpstr>Before the event</vt:lpstr>
      <vt:lpstr>Checking in alcohol at the venue</vt:lpstr>
      <vt:lpstr>During the event</vt:lpstr>
      <vt:lpstr>During the event</vt:lpstr>
      <vt:lpstr>Risk reduction and consequences</vt:lpstr>
      <vt:lpstr>Tips and reminders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Dorriere</dc:creator>
  <cp:lastModifiedBy>Kyle Pendleton</cp:lastModifiedBy>
  <cp:revision>39</cp:revision>
  <dcterms:modified xsi:type="dcterms:W3CDTF">2019-10-08T20:30:13Z</dcterms:modified>
</cp:coreProperties>
</file>